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59" r:id="rId5"/>
    <p:sldId id="260" r:id="rId6"/>
    <p:sldId id="261" r:id="rId7"/>
    <p:sldId id="280" r:id="rId8"/>
    <p:sldId id="281"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1" d="100"/>
          <a:sy n="111" d="100"/>
        </p:scale>
        <p:origin x="45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22FA4-B003-4716-A09A-59AD75116B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183239-C594-46A6-8051-D233B32EB2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619D56-2EB5-4142-BA0E-1AFBFADDE20C}"/>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5" name="Footer Placeholder 4">
            <a:extLst>
              <a:ext uri="{FF2B5EF4-FFF2-40B4-BE49-F238E27FC236}">
                <a16:creationId xmlns:a16="http://schemas.microsoft.com/office/drawing/2014/main" id="{3DBB6971-2F46-4BD0-8241-159D1EB3E2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AD6CEE-44A2-419B-9D34-6B2B68B28C40}"/>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535957770"/>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9E4AD-E614-475A-9A72-E2FC0C77E11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E0CD1-947D-4100-BBC3-279A4C966A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3DCAD-CF65-4E36-9BDE-CB7F85497259}"/>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5" name="Footer Placeholder 4">
            <a:extLst>
              <a:ext uri="{FF2B5EF4-FFF2-40B4-BE49-F238E27FC236}">
                <a16:creationId xmlns:a16="http://schemas.microsoft.com/office/drawing/2014/main" id="{C0F286D6-4755-4E81-B79F-660F2D035F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7FBDA4-0346-49B5-96CC-33A0BE6F1BF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457391228"/>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35348F-2E0B-4D51-B1E1-AFE0D3284B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E87646-649D-4446-974F-84A031A52A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84B978-4A63-49FD-B122-7D4F7AD2788E}"/>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5" name="Footer Placeholder 4">
            <a:extLst>
              <a:ext uri="{FF2B5EF4-FFF2-40B4-BE49-F238E27FC236}">
                <a16:creationId xmlns:a16="http://schemas.microsoft.com/office/drawing/2014/main" id="{71FC95EE-70A3-4FA3-B723-B427C693EA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88598-F9E0-4DEF-B4EA-0540554A0FE4}"/>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33817210"/>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DEBB0-9070-4149-AD55-0B58606F8D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6EA5D7-A5F7-4021-8DCA-56A9C3533C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9C65E-47A7-48A2-A3E1-48DE45A88D2F}"/>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5" name="Footer Placeholder 4">
            <a:extLst>
              <a:ext uri="{FF2B5EF4-FFF2-40B4-BE49-F238E27FC236}">
                <a16:creationId xmlns:a16="http://schemas.microsoft.com/office/drawing/2014/main" id="{4A4FB742-7339-4405-BC03-50900B7F0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50ACD1-7D71-4B45-8B15-875134EF13B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437556013"/>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8C5F1-EF53-4195-AAEC-204FD65F78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7DD085-60B1-40FC-9B3F-7DE59EA5D9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005403-00D9-4381-AD4F-D7B28454D009}"/>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5" name="Footer Placeholder 4">
            <a:extLst>
              <a:ext uri="{FF2B5EF4-FFF2-40B4-BE49-F238E27FC236}">
                <a16:creationId xmlns:a16="http://schemas.microsoft.com/office/drawing/2014/main" id="{637CABD2-5325-4EE1-BE95-19BBDA4D7A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DA3A-FB22-423A-9123-8CE7BD300D2D}"/>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43251861"/>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05FDA-23F3-42D6-A956-3780843FAE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57E0C5-F718-495F-81B7-7D7BE534D2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19B053-0E81-4E19-A930-C3EE07F2D5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20DB9A-D9A8-4B88-A7ED-80D746B6F1B4}"/>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6" name="Footer Placeholder 5">
            <a:extLst>
              <a:ext uri="{FF2B5EF4-FFF2-40B4-BE49-F238E27FC236}">
                <a16:creationId xmlns:a16="http://schemas.microsoft.com/office/drawing/2014/main" id="{5E12B460-F360-4482-A361-65FDA5CD79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BE8E8-18C7-4F65-BBD0-B23F560B7E3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837625592"/>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504DE-CFFE-4E86-8EA7-BE7758E3D5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E31678-C321-439C-AEB2-CE5113C1DF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8419F7-1483-4207-B625-3F40A03005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6A7C87-FACF-4031-A0C0-41FA258E0A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A39FDA-9935-4AF1-8AD0-DA57508DE9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251A01-C010-4EF6-B278-F9012BABEF08}"/>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8" name="Footer Placeholder 7">
            <a:extLst>
              <a:ext uri="{FF2B5EF4-FFF2-40B4-BE49-F238E27FC236}">
                <a16:creationId xmlns:a16="http://schemas.microsoft.com/office/drawing/2014/main" id="{5E86A28B-B0AB-44DA-822B-79F57BE147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501FA1-06EE-4FF4-B07B-99DF0C9D0E6E}"/>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632330818"/>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7249D-A72C-45F8-95FF-962DDA0B63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747A383-40D9-48BF-891E-22772A008A01}"/>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4" name="Footer Placeholder 3">
            <a:extLst>
              <a:ext uri="{FF2B5EF4-FFF2-40B4-BE49-F238E27FC236}">
                <a16:creationId xmlns:a16="http://schemas.microsoft.com/office/drawing/2014/main" id="{ADE1F1E6-84C1-41F0-B17E-D46A15A216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D00D48-9B04-4141-8272-B436718C5363}"/>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08007479"/>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433015-C7E0-44DF-A2C3-400F6B4DA2CC}"/>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3" name="Footer Placeholder 2">
            <a:extLst>
              <a:ext uri="{FF2B5EF4-FFF2-40B4-BE49-F238E27FC236}">
                <a16:creationId xmlns:a16="http://schemas.microsoft.com/office/drawing/2014/main" id="{C3E459FD-AB85-4DE2-A029-FA90AC0CC5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944A85-0E3C-4D58-9082-CE2243531126}"/>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2622892161"/>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3C30E-0988-40EF-9800-694FD3C6AB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28805C-71E5-4472-99C8-4329704304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CA260C-4B12-46CC-946A-D0F6F29C82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6319FA-3CDF-4FB2-8E6A-83D29FCDF98D}"/>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6" name="Footer Placeholder 5">
            <a:extLst>
              <a:ext uri="{FF2B5EF4-FFF2-40B4-BE49-F238E27FC236}">
                <a16:creationId xmlns:a16="http://schemas.microsoft.com/office/drawing/2014/main" id="{84E96649-2045-4665-8735-762199ED82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855312-C1D8-44DD-8D6F-6E64494CD16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076048969"/>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2043-8301-424A-AC40-1618AD6EEB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5FB6B4-4FFD-41CA-BC94-4C962E46B3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3E9F64-70E0-422A-AA3A-79725E2ED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6E70E7-C6D7-4404-A831-3F7275D3CB9E}"/>
              </a:ext>
            </a:extLst>
          </p:cNvPr>
          <p:cNvSpPr>
            <a:spLocks noGrp="1"/>
          </p:cNvSpPr>
          <p:nvPr>
            <p:ph type="dt" sz="half" idx="10"/>
          </p:nvPr>
        </p:nvSpPr>
        <p:spPr/>
        <p:txBody>
          <a:bodyPr/>
          <a:lstStyle/>
          <a:p>
            <a:fld id="{DCD007C2-6154-46A1-A676-06486B78D171}" type="datetimeFigureOut">
              <a:rPr lang="en-US" smtClean="0"/>
              <a:t>11/23/2020</a:t>
            </a:fld>
            <a:endParaRPr lang="en-US"/>
          </a:p>
        </p:txBody>
      </p:sp>
      <p:sp>
        <p:nvSpPr>
          <p:cNvPr id="6" name="Footer Placeholder 5">
            <a:extLst>
              <a:ext uri="{FF2B5EF4-FFF2-40B4-BE49-F238E27FC236}">
                <a16:creationId xmlns:a16="http://schemas.microsoft.com/office/drawing/2014/main" id="{EB50AEEE-91B9-4194-8A3C-B1C8FD8763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82FCB7-E9DB-429D-966C-D30B51610958}"/>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37961389"/>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2BBB9F-C054-40D1-80CB-D69C4C9E42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E456E-5C86-4B36-983F-15E74235EE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442F12-26D7-45F1-B642-998605D42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007C2-6154-46A1-A676-06486B78D171}" type="datetimeFigureOut">
              <a:rPr lang="en-US" smtClean="0"/>
              <a:t>11/23/2020</a:t>
            </a:fld>
            <a:endParaRPr lang="en-US"/>
          </a:p>
        </p:txBody>
      </p:sp>
      <p:sp>
        <p:nvSpPr>
          <p:cNvPr id="5" name="Footer Placeholder 4">
            <a:extLst>
              <a:ext uri="{FF2B5EF4-FFF2-40B4-BE49-F238E27FC236}">
                <a16:creationId xmlns:a16="http://schemas.microsoft.com/office/drawing/2014/main" id="{D6594323-F02E-40EB-A501-4DE67094C9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0D3CD1-8BD8-4B70-867E-40CB2AE167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FE7C7-42DD-4F15-9CF6-3B8EF57FCE30}" type="slidenum">
              <a:rPr lang="en-US" smtClean="0"/>
              <a:t>‹#›</a:t>
            </a:fld>
            <a:endParaRPr lang="en-US"/>
          </a:p>
        </p:txBody>
      </p:sp>
    </p:spTree>
    <p:extLst>
      <p:ext uri="{BB962C8B-B14F-4D97-AF65-F5344CB8AC3E}">
        <p14:creationId xmlns:p14="http://schemas.microsoft.com/office/powerpoint/2010/main" val="224991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407A3B2A-177A-4627-A19B-777140FC3782}"/>
              </a:ext>
            </a:extLst>
          </p:cNvPr>
          <p:cNvSpPr txBox="1"/>
          <p:nvPr/>
        </p:nvSpPr>
        <p:spPr>
          <a:xfrm>
            <a:off x="618226" y="1919377"/>
            <a:ext cx="10955548" cy="2246769"/>
          </a:xfrm>
          <a:prstGeom prst="rect">
            <a:avLst/>
          </a:prstGeom>
          <a:noFill/>
        </p:spPr>
        <p:txBody>
          <a:bodyPr wrap="square" rtlCol="0">
            <a:spAutoFit/>
          </a:bodyPr>
          <a:lstStyle/>
          <a:p>
            <a:pPr algn="ctr"/>
            <a:r>
              <a:rPr lang="en-US" sz="9600" b="1" i="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HEBREWS</a:t>
            </a:r>
          </a:p>
          <a:p>
            <a:pPr algn="ctr"/>
            <a:r>
              <a:rPr lang="en-US" sz="4400" b="1" i="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Lesson 1</a:t>
            </a:r>
          </a:p>
        </p:txBody>
      </p:sp>
      <p:sp>
        <p:nvSpPr>
          <p:cNvPr id="4" name="TextBox 3">
            <a:extLst>
              <a:ext uri="{FF2B5EF4-FFF2-40B4-BE49-F238E27FC236}">
                <a16:creationId xmlns:a16="http://schemas.microsoft.com/office/drawing/2014/main" id="{76B096F3-FCF0-4962-87D7-3FC7E9FD6BD6}"/>
              </a:ext>
            </a:extLst>
          </p:cNvPr>
          <p:cNvSpPr txBox="1"/>
          <p:nvPr/>
        </p:nvSpPr>
        <p:spPr>
          <a:xfrm>
            <a:off x="6096000" y="4692770"/>
            <a:ext cx="5477774" cy="1077218"/>
          </a:xfrm>
          <a:prstGeom prst="rect">
            <a:avLst/>
          </a:prstGeom>
          <a:noFill/>
        </p:spPr>
        <p:txBody>
          <a:bodyPr wrap="square" rtlCol="0">
            <a:spAutoFit/>
          </a:bodyPr>
          <a:lstStyle/>
          <a:p>
            <a:pPr algn="r"/>
            <a:r>
              <a:rPr lang="en-US" sz="3200" b="1" dirty="0">
                <a:ln>
                  <a:solidFill>
                    <a:sysClr val="windowText" lastClr="000000"/>
                  </a:solidFill>
                </a:ln>
                <a:solidFill>
                  <a:schemeClr val="bg1"/>
                </a:solidFill>
                <a:effectLst>
                  <a:glow rad="101600">
                    <a:schemeClr val="tx1">
                      <a:alpha val="60000"/>
                    </a:schemeClr>
                  </a:glow>
                </a:effectLst>
              </a:rPr>
              <a:t>Global Association of Theological Studies</a:t>
            </a:r>
          </a:p>
        </p:txBody>
      </p:sp>
    </p:spTree>
    <p:extLst>
      <p:ext uri="{BB962C8B-B14F-4D97-AF65-F5344CB8AC3E}">
        <p14:creationId xmlns:p14="http://schemas.microsoft.com/office/powerpoint/2010/main" val="1978036239"/>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E5909697-A50E-404F-BCBC-744ED62AE799}"/>
              </a:ext>
            </a:extLst>
          </p:cNvPr>
          <p:cNvSpPr txBox="1"/>
          <p:nvPr/>
        </p:nvSpPr>
        <p:spPr>
          <a:xfrm>
            <a:off x="603849" y="2925068"/>
            <a:ext cx="10984302" cy="923330"/>
          </a:xfrm>
          <a:prstGeom prst="rect">
            <a:avLst/>
          </a:prstGeom>
          <a:noFill/>
        </p:spPr>
        <p:txBody>
          <a:bodyPr wrap="square" rtlCol="0">
            <a:spAutoFit/>
          </a:bodyPr>
          <a:lstStyle/>
          <a:p>
            <a:pPr algn="ctr"/>
            <a:r>
              <a:rPr lang="en-US" sz="5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t>
            </a:r>
            <a:r>
              <a:rPr lang="en-US" sz="5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Introduction to Hebrews”</a:t>
            </a:r>
          </a:p>
        </p:txBody>
      </p:sp>
    </p:spTree>
    <p:extLst>
      <p:ext uri="{BB962C8B-B14F-4D97-AF65-F5344CB8AC3E}">
        <p14:creationId xmlns:p14="http://schemas.microsoft.com/office/powerpoint/2010/main" val="3805435056"/>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8" name="TextBox 7">
            <a:extLst>
              <a:ext uri="{FF2B5EF4-FFF2-40B4-BE49-F238E27FC236}">
                <a16:creationId xmlns:a16="http://schemas.microsoft.com/office/drawing/2014/main" id="{80229C8A-6325-4092-8BA7-6A80E0DFF8FE}"/>
              </a:ext>
            </a:extLst>
          </p:cNvPr>
          <p:cNvSpPr txBox="1"/>
          <p:nvPr/>
        </p:nvSpPr>
        <p:spPr>
          <a:xfrm>
            <a:off x="598098" y="2894217"/>
            <a:ext cx="10984302" cy="3170099"/>
          </a:xfrm>
          <a:prstGeom prst="rect">
            <a:avLst/>
          </a:prstGeom>
          <a:noFill/>
        </p:spPr>
        <p:txBody>
          <a:bodyPr wrap="square" rtlCol="0">
            <a:spAutoFit/>
          </a:bodyPr>
          <a:lstStyle/>
          <a:p>
            <a:pPr algn="ctr"/>
            <a:r>
              <a:rPr lang="en-US" sz="40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The Epistle to the Hebrews is written anonymously. The author did not reveal his identity, and there is no sure way of determining who he was. However, most scholars consider Paul to be the writer.</a:t>
            </a:r>
          </a:p>
        </p:txBody>
      </p:sp>
      <p:sp>
        <p:nvSpPr>
          <p:cNvPr id="9" name="TextBox 8">
            <a:extLst>
              <a:ext uri="{FF2B5EF4-FFF2-40B4-BE49-F238E27FC236}">
                <a16:creationId xmlns:a16="http://schemas.microsoft.com/office/drawing/2014/main" id="{E5909697-A50E-404F-BCBC-744ED62AE799}"/>
              </a:ext>
            </a:extLst>
          </p:cNvPr>
          <p:cNvSpPr txBox="1"/>
          <p:nvPr/>
        </p:nvSpPr>
        <p:spPr>
          <a:xfrm>
            <a:off x="603849" y="582138"/>
            <a:ext cx="10984302" cy="1815882"/>
          </a:xfrm>
          <a:prstGeom prst="rect">
            <a:avLst/>
          </a:prstGeom>
          <a:noFill/>
        </p:spPr>
        <p:txBody>
          <a:bodyPr wrap="square" rtlCol="0">
            <a:spAutoFit/>
          </a:bodyPr>
          <a:lstStyle/>
          <a:p>
            <a:pPr marL="742950" indent="-742950" algn="ctr">
              <a:buAutoNum type="arabicPeriod"/>
            </a:pPr>
            <a:r>
              <a:rPr lang="en-US" sz="4400" b="1" i="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INTRODUCTION TO HEBREWS</a:t>
            </a:r>
          </a:p>
          <a:p>
            <a:pPr marL="742950" indent="-742950" algn="ctr">
              <a:buAutoNum type="arabicPeriod"/>
            </a:pPr>
            <a:endParaRPr lang="en-US" sz="24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A. Authorship and History</a:t>
            </a:r>
          </a:p>
        </p:txBody>
      </p:sp>
    </p:spTree>
    <p:extLst>
      <p:ext uri="{BB962C8B-B14F-4D97-AF65-F5344CB8AC3E}">
        <p14:creationId xmlns:p14="http://schemas.microsoft.com/office/powerpoint/2010/main" val="3281485837"/>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0036DA4C-908B-4CCA-97C0-6F534E8FCDE6}"/>
              </a:ext>
            </a:extLst>
          </p:cNvPr>
          <p:cNvSpPr txBox="1"/>
          <p:nvPr/>
        </p:nvSpPr>
        <p:spPr>
          <a:xfrm>
            <a:off x="609600" y="1012954"/>
            <a:ext cx="10972800" cy="4832092"/>
          </a:xfrm>
          <a:prstGeom prst="rect">
            <a:avLst/>
          </a:prstGeom>
          <a:noFill/>
        </p:spPr>
        <p:txBody>
          <a:bodyPr wrap="square" rtlCol="0">
            <a:spAutoFit/>
          </a:bodyPr>
          <a:lstStyle/>
          <a:p>
            <a:pPr algn="ctr"/>
            <a:r>
              <a:rPr lang="en-US" sz="44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The most acceptable position is that Hebrews is “Pauline” in authorship or origin. This study therefore assumes Paul to be the author. From the internal evidence, the date of the writing can be reasonably set between </a:t>
            </a:r>
          </a:p>
          <a:p>
            <a:pPr algn="ctr"/>
            <a:r>
              <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AD 62 and AD 68. </a:t>
            </a:r>
          </a:p>
        </p:txBody>
      </p:sp>
    </p:spTree>
    <p:extLst>
      <p:ext uri="{BB962C8B-B14F-4D97-AF65-F5344CB8AC3E}">
        <p14:creationId xmlns:p14="http://schemas.microsoft.com/office/powerpoint/2010/main" val="2255424701"/>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9DAB6CE0-8B1A-404C-AB05-C8D45E0B680F}"/>
              </a:ext>
            </a:extLst>
          </p:cNvPr>
          <p:cNvSpPr txBox="1"/>
          <p:nvPr/>
        </p:nvSpPr>
        <p:spPr>
          <a:xfrm>
            <a:off x="621101" y="1285336"/>
            <a:ext cx="10946921" cy="4154984"/>
          </a:xfrm>
          <a:prstGeom prst="rect">
            <a:avLst/>
          </a:prstGeom>
          <a:noFill/>
        </p:spPr>
        <p:txBody>
          <a:bodyPr wrap="square" rtlCol="0">
            <a:spAutoFit/>
          </a:bodyPr>
          <a:lstStyle/>
          <a:p>
            <a:pPr algn="ctr"/>
            <a:r>
              <a:rPr lang="en-US" sz="44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Inasmuch as the Temple was destroyed in AD 70, this would be the latest possible date for the writing. It is therefore reasonable, as was mentioned earlier, to set the probable date of the writing between </a:t>
            </a:r>
            <a:r>
              <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AD 62 and AD 68.</a:t>
            </a:r>
          </a:p>
        </p:txBody>
      </p:sp>
    </p:spTree>
    <p:extLst>
      <p:ext uri="{BB962C8B-B14F-4D97-AF65-F5344CB8AC3E}">
        <p14:creationId xmlns:p14="http://schemas.microsoft.com/office/powerpoint/2010/main" val="3396182998"/>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41DF108-2DF7-48B4-AC9D-9FC846D84C45}"/>
              </a:ext>
            </a:extLst>
          </p:cNvPr>
          <p:cNvSpPr txBox="1"/>
          <p:nvPr/>
        </p:nvSpPr>
        <p:spPr>
          <a:xfrm>
            <a:off x="613913" y="335845"/>
            <a:ext cx="10964173" cy="6186309"/>
          </a:xfrm>
          <a:prstGeom prst="rect">
            <a:avLst/>
          </a:prstGeom>
          <a:noFill/>
        </p:spPr>
        <p:txBody>
          <a:bodyPr wrap="square" rtlCol="0">
            <a:spAutoFit/>
          </a:bodyPr>
          <a:lstStyle/>
          <a:p>
            <a:pPr algn="ctr"/>
            <a:r>
              <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B. Characteristics</a:t>
            </a:r>
          </a:p>
          <a:p>
            <a:pPr algn="ctr"/>
            <a:endPar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algn="ctr"/>
            <a:r>
              <a:rPr lang="en-US" sz="44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Written in eloquent literary style, </a:t>
            </a:r>
            <a:r>
              <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Hebrews is the earliest apology, or defense, of the Christian faith. </a:t>
            </a:r>
            <a:r>
              <a:rPr lang="en-US" sz="44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The primary objective of the writing is to establish </a:t>
            </a:r>
            <a:r>
              <a:rPr lang="en-US" sz="4400" b="1" i="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“Hebrew Christians” </a:t>
            </a:r>
            <a:r>
              <a:rPr lang="en-US" sz="44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rPr>
              <a:t>in the faith that had been delivered, once for all, to the saints. </a:t>
            </a:r>
          </a:p>
        </p:txBody>
      </p:sp>
    </p:spTree>
    <p:extLst>
      <p:ext uri="{BB962C8B-B14F-4D97-AF65-F5344CB8AC3E}">
        <p14:creationId xmlns:p14="http://schemas.microsoft.com/office/powerpoint/2010/main" val="3749193321"/>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41DF108-2DF7-48B4-AC9D-9FC846D84C45}"/>
              </a:ext>
            </a:extLst>
          </p:cNvPr>
          <p:cNvSpPr txBox="1"/>
          <p:nvPr/>
        </p:nvSpPr>
        <p:spPr>
          <a:xfrm>
            <a:off x="613913" y="335845"/>
            <a:ext cx="10964173" cy="6186309"/>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This is accomplished by a series of comparisons in which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Jesus Christ is proven in all respects to be superior: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superior to the prophets, angels, Moses, Joshua, and the Aaronic priesthood. </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Christ’s new covenant is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superior</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 to the old, His sacrifice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greater,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and His promises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better.</a:t>
            </a:r>
            <a:endPar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55934913"/>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41DF108-2DF7-48B4-AC9D-9FC846D84C45}"/>
              </a:ext>
            </a:extLst>
          </p:cNvPr>
          <p:cNvSpPr txBox="1"/>
          <p:nvPr/>
        </p:nvSpPr>
        <p:spPr>
          <a:xfrm>
            <a:off x="613913" y="520511"/>
            <a:ext cx="10964173" cy="5816977"/>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theme of the writing leaves little or no doubt that since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Christ’s new</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and living way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superseded every other way,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it is the only way! </a:t>
            </a:r>
          </a:p>
          <a:p>
            <a:pPr algn="ctr"/>
            <a:endParaRPr lang="en-US" sz="2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To come short of it would constitute apostasy, and the writer, inspired of God, repeatedly warned of the danger, urging believers onward in the faith.</a:t>
            </a:r>
            <a:endParaRPr lang="en-US" sz="4400" b="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8294578"/>
      </p:ext>
    </p:extLst>
  </p:cSld>
  <p:clrMapOvr>
    <a:masterClrMapping/>
  </p:clrMapOvr>
  <p:transition spd="slow">
    <p:randomBar dir="ver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TotalTime>
  <Words>319</Words>
  <Application>Microsoft Office PowerPoint</Application>
  <PresentationFormat>Widescreen</PresentationFormat>
  <Paragraphs>21</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Cooper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Burns</dc:creator>
  <cp:lastModifiedBy>Jerry Burns</cp:lastModifiedBy>
  <cp:revision>16</cp:revision>
  <dcterms:created xsi:type="dcterms:W3CDTF">2020-10-05T21:36:23Z</dcterms:created>
  <dcterms:modified xsi:type="dcterms:W3CDTF">2020-11-23T13:10:47Z</dcterms:modified>
</cp:coreProperties>
</file>