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63" r:id="rId5"/>
    <p:sldId id="268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3132F4-B93A-4CDC-9928-197587C7CB3F}"/>
              </a:ext>
            </a:extLst>
          </p:cNvPr>
          <p:cNvSpPr txBox="1"/>
          <p:nvPr/>
        </p:nvSpPr>
        <p:spPr>
          <a:xfrm>
            <a:off x="622539" y="903545"/>
            <a:ext cx="109469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him dwelleth all the fulness of the Godhead bodily. And ye are complete in him.”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(Colossians 2:9-10)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 a contrast! This means that through “the new birth” we have “Christ </a:t>
            </a:r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(the Word)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you, the hope of glory”!</a:t>
            </a:r>
          </a:p>
        </p:txBody>
      </p:sp>
    </p:spTree>
    <p:extLst>
      <p:ext uri="{BB962C8B-B14F-4D97-AF65-F5344CB8AC3E}">
        <p14:creationId xmlns:p14="http://schemas.microsoft.com/office/powerpoint/2010/main" val="2476342667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F05F8E-7F5C-4CCB-B4EC-594A8858C278}"/>
              </a:ext>
            </a:extLst>
          </p:cNvPr>
          <p:cNvSpPr txBox="1"/>
          <p:nvPr/>
        </p:nvSpPr>
        <p:spPr>
          <a:xfrm>
            <a:off x="613913" y="1012954"/>
            <a:ext cx="1096417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Surpassing Glory of Jesus Christ (1:2b-3)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we are privileged to see the union of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two natures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Jesus Christ,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deity and humanity.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Without this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dual nature,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could not have been our Savior! </a:t>
            </a:r>
          </a:p>
        </p:txBody>
      </p:sp>
    </p:spTree>
    <p:extLst>
      <p:ext uri="{BB962C8B-B14F-4D97-AF65-F5344CB8AC3E}">
        <p14:creationId xmlns:p14="http://schemas.microsoft.com/office/powerpoint/2010/main" val="10482541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FC51F4D-4AC7-4415-99A3-FE57ED1C2354}"/>
              </a:ext>
            </a:extLst>
          </p:cNvPr>
          <p:cNvSpPr txBox="1"/>
          <p:nvPr/>
        </p:nvSpPr>
        <p:spPr>
          <a:xfrm>
            <a:off x="603849" y="1012954"/>
            <a:ext cx="1098142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Christ was “appointed heir of all things.” </a:t>
            </a:r>
          </a:p>
          <a:p>
            <a:pPr marL="742950" indent="-742950" algn="ctr">
              <a:buAutoNum type="arabicPeriod"/>
            </a:pP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Incarnation was not an afterthought, but was according to a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foreordained plan,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to be “an heir” one must first become “a child.” </a:t>
            </a:r>
          </a:p>
        </p:txBody>
      </p:sp>
    </p:spTree>
    <p:extLst>
      <p:ext uri="{BB962C8B-B14F-4D97-AF65-F5344CB8AC3E}">
        <p14:creationId xmlns:p14="http://schemas.microsoft.com/office/powerpoint/2010/main" val="1537747468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2AB524E-0A29-40DA-B2DA-0C05B99819B4}"/>
              </a:ext>
            </a:extLst>
          </p:cNvPr>
          <p:cNvSpPr txBox="1"/>
          <p:nvPr/>
        </p:nvSpPr>
        <p:spPr>
          <a:xfrm>
            <a:off x="609600" y="1012954"/>
            <a:ext cx="10972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The writer declared Jesus Christ to be the creator of all things!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“By whom also he made the world.” “He was in the world, and the world was made by him, and the world knew him not.”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(John 1:10)</a:t>
            </a:r>
          </a:p>
        </p:txBody>
      </p:sp>
    </p:spTree>
    <p:extLst>
      <p:ext uri="{BB962C8B-B14F-4D97-AF65-F5344CB8AC3E}">
        <p14:creationId xmlns:p14="http://schemas.microsoft.com/office/powerpoint/2010/main" val="1691412746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58E8D85-DF80-49A6-A259-D7366308EB4C}"/>
              </a:ext>
            </a:extLst>
          </p:cNvPr>
          <p:cNvSpPr txBox="1"/>
          <p:nvPr/>
        </p:nvSpPr>
        <p:spPr>
          <a:xfrm>
            <a:off x="613913" y="1690062"/>
            <a:ext cx="1096417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Not only is Jesus Christ declared here to be the Creator of all things,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“the sustainer of all things” as well. He is </a:t>
            </a:r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“upholding all things by the word of his power.”</a:t>
            </a:r>
          </a:p>
        </p:txBody>
      </p:sp>
    </p:spTree>
    <p:extLst>
      <p:ext uri="{BB962C8B-B14F-4D97-AF65-F5344CB8AC3E}">
        <p14:creationId xmlns:p14="http://schemas.microsoft.com/office/powerpoint/2010/main" val="3457243415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876517-7F3D-4DB2-AABA-629240CFBE59}"/>
              </a:ext>
            </a:extLst>
          </p:cNvPr>
          <p:cNvSpPr txBox="1"/>
          <p:nvPr/>
        </p:nvSpPr>
        <p:spPr>
          <a:xfrm>
            <a:off x="609600" y="1012954"/>
            <a:ext cx="109728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 Jesus is “the brightness [effulgence] of his glory.”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is, He is the “Manifestation of God.” All that God is,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 merely His attributes or ways,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all that God is, we find in Jesus Christ.</a:t>
            </a:r>
          </a:p>
        </p:txBody>
      </p:sp>
    </p:spTree>
    <p:extLst>
      <p:ext uri="{BB962C8B-B14F-4D97-AF65-F5344CB8AC3E}">
        <p14:creationId xmlns:p14="http://schemas.microsoft.com/office/powerpoint/2010/main" val="3133601993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F608AF-48BB-4412-BD3B-C9D59DC23E95}"/>
              </a:ext>
            </a:extLst>
          </p:cNvPr>
          <p:cNvSpPr txBox="1"/>
          <p:nvPr/>
        </p:nvSpPr>
        <p:spPr>
          <a:xfrm>
            <a:off x="621102" y="707366"/>
            <a:ext cx="10955547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5. The writer declared Jesus Christ to be the exact expression of God in the phrase, “the express image of his person.”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actual transliteration, the Greek reads, “An exact impress of the substance of Him.” </a:t>
            </a: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“Impress” comes from the Greek word “character.” </a:t>
            </a: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Primarily, this word denotes the instrument used in engraving to make an impression, and from this, </a:t>
            </a:r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actual impression that is made by the engraver.</a:t>
            </a:r>
          </a:p>
        </p:txBody>
      </p:sp>
    </p:spTree>
    <p:extLst>
      <p:ext uri="{BB962C8B-B14F-4D97-AF65-F5344CB8AC3E}">
        <p14:creationId xmlns:p14="http://schemas.microsoft.com/office/powerpoint/2010/main" val="3796616690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716E104-C4F3-4B32-9040-3105C9DCF918}"/>
              </a:ext>
            </a:extLst>
          </p:cNvPr>
          <p:cNvSpPr txBox="1"/>
          <p:nvPr/>
        </p:nvSpPr>
        <p:spPr>
          <a:xfrm>
            <a:off x="612475" y="1012954"/>
            <a:ext cx="1098142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6. This text sets Jesus Christ forth as our Priest-King.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“He . . . by himself purged our sins.”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is Jesus, our Priest. </a:t>
            </a:r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“He . . . sat down on the right hand of the Majesty on high.”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is Jesus, our King!</a:t>
            </a:r>
          </a:p>
        </p:txBody>
      </p:sp>
    </p:spTree>
    <p:extLst>
      <p:ext uri="{BB962C8B-B14F-4D97-AF65-F5344CB8AC3E}">
        <p14:creationId xmlns:p14="http://schemas.microsoft.com/office/powerpoint/2010/main" val="3934748217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D62FAB-AA7F-4FF4-B474-343CDC973F4E}"/>
              </a:ext>
            </a:extLst>
          </p:cNvPr>
          <p:cNvSpPr txBox="1"/>
          <p:nvPr/>
        </p:nvSpPr>
        <p:spPr>
          <a:xfrm>
            <a:off x="621102" y="1012954"/>
            <a:ext cx="10946921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Conclusion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</a:t>
            </a:r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“God . . . hath . . . spoken,”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under solemn obligation to hear and obey. It is a crime and a sin to either neglect to hear, or hear and fail to obey; therefore, man is without excuse. </a:t>
            </a:r>
          </a:p>
        </p:txBody>
      </p:sp>
    </p:spTree>
    <p:extLst>
      <p:ext uri="{BB962C8B-B14F-4D97-AF65-F5344CB8AC3E}">
        <p14:creationId xmlns:p14="http://schemas.microsoft.com/office/powerpoint/2010/main" val="3695445460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2551837"/>
            <a:ext cx="10984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Christ, the Final and Full Revelation of God”</a:t>
            </a:r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262920"/>
            <a:ext cx="1098430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ANALYSIS: God, who had spoken through the prophets in former days,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has now “spoken</a:t>
            </a: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unto us by his Son.”</a:t>
            </a:r>
          </a:p>
          <a:p>
            <a:pPr algn="ctr"/>
            <a:r>
              <a:rPr lang="en-US" sz="1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expression is not limited to the spoken or the written Word,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here the “Word was made flesh”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became the living Word. </a:t>
            </a:r>
          </a:p>
          <a:p>
            <a:pPr algn="ctr"/>
            <a:endParaRPr lang="en-US" sz="1000" b="1" i="1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this respect, we are privileged to see the Word of life in the laboratory of time, manifested in all its perfection and flawless beauty!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Thus, we have in Jesus Christ the final and full revelation of God.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022388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291EB5-B890-49B5-89CD-519E0C282C1A}"/>
              </a:ext>
            </a:extLst>
          </p:cNvPr>
          <p:cNvSpPr txBox="1"/>
          <p:nvPr/>
        </p:nvSpPr>
        <p:spPr>
          <a:xfrm>
            <a:off x="621102" y="724619"/>
            <a:ext cx="1097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Contrast Between Revelations (1:1-2a)</a:t>
            </a:r>
          </a:p>
        </p:txBody>
      </p:sp>
    </p:spTree>
    <p:extLst>
      <p:ext uri="{BB962C8B-B14F-4D97-AF65-F5344CB8AC3E}">
        <p14:creationId xmlns:p14="http://schemas.microsoft.com/office/powerpoint/2010/main" val="2123337328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9291EB5-B890-49B5-89CD-519E0C282C1A}"/>
              </a:ext>
            </a:extLst>
          </p:cNvPr>
          <p:cNvSpPr txBox="1"/>
          <p:nvPr/>
        </p:nvSpPr>
        <p:spPr>
          <a:xfrm>
            <a:off x="621102" y="724619"/>
            <a:ext cx="10972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Contrast Between Revelations (1:1-2a)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F1A477-D139-4166-850E-20EB6A352FFF}"/>
              </a:ext>
            </a:extLst>
          </p:cNvPr>
          <p:cNvSpPr txBox="1"/>
          <p:nvPr/>
        </p:nvSpPr>
        <p:spPr>
          <a:xfrm>
            <a:off x="598098" y="3329796"/>
            <a:ext cx="109728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key point of these introductory words of Hebrews, however, is to set forth the contrast between 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former and the latter “expressions” or “revelations” of God. </a:t>
            </a:r>
          </a:p>
        </p:txBody>
      </p:sp>
    </p:spTree>
    <p:extLst>
      <p:ext uri="{BB962C8B-B14F-4D97-AF65-F5344CB8AC3E}">
        <p14:creationId xmlns:p14="http://schemas.microsoft.com/office/powerpoint/2010/main" val="3898817626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160815-D79D-4F13-80A0-4AF0446B6DA4}"/>
              </a:ext>
            </a:extLst>
          </p:cNvPr>
          <p:cNvSpPr txBox="1"/>
          <p:nvPr/>
        </p:nvSpPr>
        <p:spPr>
          <a:xfrm>
            <a:off x="615351" y="612844"/>
            <a:ext cx="1097280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“God, who at sundry times and in divers manners </a:t>
            </a:r>
            <a:r>
              <a:rPr lang="en-US" sz="3600" b="1" i="1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spake</a:t>
            </a:r>
            <a:r>
              <a:rPr lang="en-US" sz="36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in time past unto the fathers by the prophets. . .” 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(1:1)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“At sundry times” 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carries the thought that God spoke many different times. But the reference is not to 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diversity of times 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much as it is to 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diversity of the many utterances. </a:t>
            </a:r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God’s revelation of Himself has been progressive, </a:t>
            </a:r>
            <a:r>
              <a:rPr lang="en-US" sz="36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“here a little; there a little.” </a:t>
            </a:r>
          </a:p>
        </p:txBody>
      </p:sp>
    </p:spTree>
    <p:extLst>
      <p:ext uri="{BB962C8B-B14F-4D97-AF65-F5344CB8AC3E}">
        <p14:creationId xmlns:p14="http://schemas.microsoft.com/office/powerpoint/2010/main" val="3924987783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AE52B3-3923-401B-A956-9D6BE0A28270}"/>
              </a:ext>
            </a:extLst>
          </p:cNvPr>
          <p:cNvSpPr txBox="1"/>
          <p:nvPr/>
        </p:nvSpPr>
        <p:spPr>
          <a:xfrm>
            <a:off x="600973" y="2001838"/>
            <a:ext cx="1099005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divers manners”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denotes the various methods or modes through which God spoke. This refers to the different forms of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utterances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themselves. </a:t>
            </a:r>
          </a:p>
        </p:txBody>
      </p:sp>
    </p:spTree>
    <p:extLst>
      <p:ext uri="{BB962C8B-B14F-4D97-AF65-F5344CB8AC3E}">
        <p14:creationId xmlns:p14="http://schemas.microsoft.com/office/powerpoint/2010/main" val="3714415331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F287686-6D89-41F3-ACD0-F7379641EF8D}"/>
              </a:ext>
            </a:extLst>
          </p:cNvPr>
          <p:cNvSpPr txBox="1"/>
          <p:nvPr/>
        </p:nvSpPr>
        <p:spPr>
          <a:xfrm>
            <a:off x="612475" y="2001838"/>
            <a:ext cx="1095554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“By the prophets”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reminds us of that grand army of God’s faithful men who would say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nothing more or less 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 He had told them to say. </a:t>
            </a:r>
          </a:p>
        </p:txBody>
      </p:sp>
    </p:spTree>
    <p:extLst>
      <p:ext uri="{BB962C8B-B14F-4D97-AF65-F5344CB8AC3E}">
        <p14:creationId xmlns:p14="http://schemas.microsoft.com/office/powerpoint/2010/main" val="3783971743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A21D174-8D51-432C-B90A-D5E1685156CA}"/>
              </a:ext>
            </a:extLst>
          </p:cNvPr>
          <p:cNvSpPr txBox="1"/>
          <p:nvPr/>
        </p:nvSpPr>
        <p:spPr>
          <a:xfrm>
            <a:off x="603849" y="612844"/>
            <a:ext cx="1096417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“God . . . hath in these last days spoken unto us by his Son. . .” 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sets forth in a few words the stupendous contrast: 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longer the fragmentary expressions of God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couched in types, shadows, providences, or angelic utterances that were shrouded with mystery, 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the final, complete, plain revelation 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“the fullness of God in Jesus Christ.”</a:t>
            </a:r>
          </a:p>
        </p:txBody>
      </p:sp>
    </p:spTree>
    <p:extLst>
      <p:ext uri="{BB962C8B-B14F-4D97-AF65-F5344CB8AC3E}">
        <p14:creationId xmlns:p14="http://schemas.microsoft.com/office/powerpoint/2010/main" val="3050656984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843</Words>
  <Application>Microsoft Office PowerPoint</Application>
  <PresentationFormat>Widescreen</PresentationFormat>
  <Paragraphs>44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16</cp:revision>
  <dcterms:created xsi:type="dcterms:W3CDTF">2020-10-05T21:36:23Z</dcterms:created>
  <dcterms:modified xsi:type="dcterms:W3CDTF">2020-11-23T13:21:30Z</dcterms:modified>
</cp:coreProperties>
</file>