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92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93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10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E80197-8BDB-408A-A8F8-BBD81F088D39}"/>
              </a:ext>
            </a:extLst>
          </p:cNvPr>
          <p:cNvSpPr txBox="1"/>
          <p:nvPr/>
        </p:nvSpPr>
        <p:spPr>
          <a:xfrm>
            <a:off x="603849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“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testator”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is “one who makes a will or testament.” The will isn’t in force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until the death of the testator (9:16-17).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we see Jesus as both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“testator and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Mediator”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the New Testament.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 New Testament changes the Old, it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must be admitted that the “testator of the New” is also “author of the Old.”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888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7BF231-4A5E-482F-8AA0-7AA2BD752422}"/>
              </a:ext>
            </a:extLst>
          </p:cNvPr>
          <p:cNvSpPr txBox="1"/>
          <p:nvPr/>
        </p:nvSpPr>
        <p:spPr>
          <a:xfrm>
            <a:off x="598098" y="269023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too, this answers the questions concerning the salvation of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thief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 the cross.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was saved under the old dispensation, the old covenant,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because the new had not gone into force. Jesus, the testator, was still alive.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was His to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give and He gave the thief eternal life.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6578095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D0A509-A2F5-42EB-8C65-1401C7C303F8}"/>
              </a:ext>
            </a:extLst>
          </p:cNvPr>
          <p:cNvSpPr txBox="1"/>
          <p:nvPr/>
        </p:nvSpPr>
        <p:spPr>
          <a:xfrm>
            <a:off x="598098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with the death of “the testator,” the last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will and testament went into effect.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“will” was read to the world by the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“executors” the testator had picked, the apostles, on the Day of Pentecost.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one has the authority to offer salvation to another on any other terms. It is forever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settled in Heaven!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035497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BE7E65-866E-4618-9D25-8A69A2A3FDA0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first testament was dedicated with blood (9:18-22).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“without the shedding of blood (there) is no remission”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(9:22),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“it was therefore necessary that the patterns of things in the heavens should be purified by these;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heavenly things themselves with better sacrifices than these”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(9:23).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080114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BE7E65-866E-4618-9D25-8A69A2A3FDA0}"/>
              </a:ext>
            </a:extLst>
          </p:cNvPr>
          <p:cNvSpPr txBox="1"/>
          <p:nvPr/>
        </p:nvSpPr>
        <p:spPr>
          <a:xfrm>
            <a:off x="603849" y="1687225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“So Christ was once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offered to bear the sins of many”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(9:28).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great sacrifice is sufficient for all men of all time!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341761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2551837"/>
            <a:ext cx="10984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 - The Superior Sacrifice”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E8AA2-9F5C-4C48-BA68-01E58937F55C}"/>
              </a:ext>
            </a:extLst>
          </p:cNvPr>
          <p:cNvSpPr txBox="1"/>
          <p:nvPr/>
        </p:nvSpPr>
        <p:spPr>
          <a:xfrm>
            <a:off x="612476" y="726812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“Temporary” Levitical Sacrifices (9:1-10)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8583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0E8AA2-9F5C-4C48-BA68-01E58937F55C}"/>
              </a:ext>
            </a:extLst>
          </p:cNvPr>
          <p:cNvSpPr txBox="1"/>
          <p:nvPr/>
        </p:nvSpPr>
        <p:spPr>
          <a:xfrm>
            <a:off x="612476" y="726812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“Temporary” Levitical Sacrifices (9:1-10)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0996E03-93DE-4985-93E7-15E43333A54F}"/>
              </a:ext>
            </a:extLst>
          </p:cNvPr>
          <p:cNvSpPr txBox="1"/>
          <p:nvPr/>
        </p:nvSpPr>
        <p:spPr>
          <a:xfrm>
            <a:off x="612476" y="2553419"/>
            <a:ext cx="1097567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sphere of the ministry of the Levitical priesthood is shown to be decidedly limited.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sphere of Christ’s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“more excellent ministry”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the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“mediator of a better covenant”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shown to be far greater.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limited to the earthly,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the heavens”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(8:1)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“and of the true tabernacle”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(8:2).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225542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FB71CEE-9F7D-455C-ADCB-5AD95D4F8669}"/>
              </a:ext>
            </a:extLst>
          </p:cNvPr>
          <p:cNvSpPr txBox="1"/>
          <p:nvPr/>
        </p:nvSpPr>
        <p:spPr>
          <a:xfrm>
            <a:off x="603849" y="707367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It, (The Levitical Sacrifice), was not meant to “make man whole,” but was a “figure” of things to come.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And, as long as the former covenant and its earthly priesthood stood,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way into the holiest of all was not made manifest.”</a:t>
            </a:r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651364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AA6216-AB0D-4991-B7A6-A247A29D3DA7}"/>
              </a:ext>
            </a:extLst>
          </p:cNvPr>
          <p:cNvSpPr txBox="1"/>
          <p:nvPr/>
        </p:nvSpPr>
        <p:spPr>
          <a:xfrm>
            <a:off x="598098" y="698740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Eternal Sacrifice of Christ Jesus (9:11-14)</a:t>
            </a:r>
          </a:p>
          <a:p>
            <a:pPr algn="ctr"/>
            <a:endParaRPr lang="en-US" sz="4000" b="1" i="1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(9:11) contrasts “Christ being come an high priest” with the Levitical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priesthood in regard to the sphere of service.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priesthood is “by a greater and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more perfect tabernacle, not made with hands.”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4555531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1F6B80-6163-4D42-8865-46F9B678A8EB}"/>
              </a:ext>
            </a:extLst>
          </p:cNvPr>
          <p:cNvSpPr txBox="1"/>
          <p:nvPr/>
        </p:nvSpPr>
        <p:spPr>
          <a:xfrm>
            <a:off x="598098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Not only greater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sphere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service, but Christ’s priesthood is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greater in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its function.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became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sacrifice.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“By his own blood he entered”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(9:12); and,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His blood, He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“obtained eternal redemption for us.”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one great sacrifice is greater than all the sacrifices offered by the Levitical priesthood.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490594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5D66BCE-E7C7-4E6E-9159-158D62A2EED7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 we are shown that Christ’s priesthood is greater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effects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(9:13-14).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 blood of bulls and goats, though limited in its efficacy, did that which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 intended by the Lord,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“how much more,”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asks,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“shall the blood of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Christ . . . purge your conscience from dead works to serve the living God?”</a:t>
            </a:r>
            <a:endParaRPr lang="en-US" sz="40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764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37D5C8-838E-4701-B883-FF5C688198EE}"/>
              </a:ext>
            </a:extLst>
          </p:cNvPr>
          <p:cNvSpPr txBox="1"/>
          <p:nvPr/>
        </p:nvSpPr>
        <p:spPr>
          <a:xfrm>
            <a:off x="598098" y="397401"/>
            <a:ext cx="1098430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The New Covenant Fulfilled in Christ’s Death (9:15-28)</a:t>
            </a:r>
          </a:p>
          <a:p>
            <a:pPr algn="ctr"/>
            <a:endParaRPr lang="en-US" sz="28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“And for this cause”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(9:15) is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connecting thought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means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because of Christ’s sacrifice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having been described, that He is the “mediator of the new testament.”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death of the testator was necessary to put the testament in force (9:16-17)</a:t>
            </a:r>
          </a:p>
        </p:txBody>
      </p:sp>
    </p:spTree>
    <p:extLst>
      <p:ext uri="{BB962C8B-B14F-4D97-AF65-F5344CB8AC3E}">
        <p14:creationId xmlns:p14="http://schemas.microsoft.com/office/powerpoint/2010/main" val="3387975600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698</Words>
  <Application>Microsoft Office PowerPoint</Application>
  <PresentationFormat>Widescreen</PresentationFormat>
  <Paragraphs>60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21</cp:revision>
  <dcterms:created xsi:type="dcterms:W3CDTF">2020-10-05T21:36:23Z</dcterms:created>
  <dcterms:modified xsi:type="dcterms:W3CDTF">2020-11-24T14:51:58Z</dcterms:modified>
</cp:coreProperties>
</file>