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79" r:id="rId4"/>
    <p:sldId id="280" r:id="rId5"/>
    <p:sldId id="281" r:id="rId6"/>
    <p:sldId id="282" r:id="rId7"/>
    <p:sldId id="283" r:id="rId8"/>
    <p:sldId id="284" r:id="rId9"/>
    <p:sldId id="285" r:id="rId10"/>
    <p:sldId id="286" r:id="rId11"/>
    <p:sldId id="287" r:id="rId12"/>
    <p:sldId id="288" r:id="rId13"/>
    <p:sldId id="289" r:id="rId14"/>
    <p:sldId id="290" r:id="rId15"/>
    <p:sldId id="291"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111" d="100"/>
          <a:sy n="111" d="100"/>
        </p:scale>
        <p:origin x="456" y="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22FA4-B003-4716-A09A-59AD75116B1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F183239-C594-46A6-8051-D233B32EB20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F619D56-2EB5-4142-BA0E-1AFBFADDE20C}"/>
              </a:ext>
            </a:extLst>
          </p:cNvPr>
          <p:cNvSpPr>
            <a:spLocks noGrp="1"/>
          </p:cNvSpPr>
          <p:nvPr>
            <p:ph type="dt" sz="half" idx="10"/>
          </p:nvPr>
        </p:nvSpPr>
        <p:spPr/>
        <p:txBody>
          <a:bodyPr/>
          <a:lstStyle/>
          <a:p>
            <a:fld id="{DCD007C2-6154-46A1-A676-06486B78D171}" type="datetimeFigureOut">
              <a:rPr lang="en-US" smtClean="0"/>
              <a:t>11/25/2020</a:t>
            </a:fld>
            <a:endParaRPr lang="en-US"/>
          </a:p>
        </p:txBody>
      </p:sp>
      <p:sp>
        <p:nvSpPr>
          <p:cNvPr id="5" name="Footer Placeholder 4">
            <a:extLst>
              <a:ext uri="{FF2B5EF4-FFF2-40B4-BE49-F238E27FC236}">
                <a16:creationId xmlns:a16="http://schemas.microsoft.com/office/drawing/2014/main" id="{3DBB6971-2F46-4BD0-8241-159D1EB3E2D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AAD6CEE-44A2-419B-9D34-6B2B68B28C40}"/>
              </a:ext>
            </a:extLst>
          </p:cNvPr>
          <p:cNvSpPr>
            <a:spLocks noGrp="1"/>
          </p:cNvSpPr>
          <p:nvPr>
            <p:ph type="sldNum" sz="quarter" idx="12"/>
          </p:nvPr>
        </p:nvSpPr>
        <p:spPr/>
        <p:txBody>
          <a:bodyPr/>
          <a:lstStyle/>
          <a:p>
            <a:fld id="{FF2FE7C7-42DD-4F15-9CF6-3B8EF57FCE30}" type="slidenum">
              <a:rPr lang="en-US" smtClean="0"/>
              <a:t>‹#›</a:t>
            </a:fld>
            <a:endParaRPr lang="en-US"/>
          </a:p>
        </p:txBody>
      </p:sp>
    </p:spTree>
    <p:extLst>
      <p:ext uri="{BB962C8B-B14F-4D97-AF65-F5344CB8AC3E}">
        <p14:creationId xmlns:p14="http://schemas.microsoft.com/office/powerpoint/2010/main" val="1535957770"/>
      </p:ext>
    </p:extLst>
  </p:cSld>
  <p:clrMapOvr>
    <a:masterClrMapping/>
  </p:clrMapOvr>
  <p:transition spd="slow">
    <p:randomBar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79E4AD-E614-475A-9A72-E2FC0C77E11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08E0CD1-947D-4100-BBC3-279A4C966AA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ED3DCAD-CF65-4E36-9BDE-CB7F85497259}"/>
              </a:ext>
            </a:extLst>
          </p:cNvPr>
          <p:cNvSpPr>
            <a:spLocks noGrp="1"/>
          </p:cNvSpPr>
          <p:nvPr>
            <p:ph type="dt" sz="half" idx="10"/>
          </p:nvPr>
        </p:nvSpPr>
        <p:spPr/>
        <p:txBody>
          <a:bodyPr/>
          <a:lstStyle/>
          <a:p>
            <a:fld id="{DCD007C2-6154-46A1-A676-06486B78D171}" type="datetimeFigureOut">
              <a:rPr lang="en-US" smtClean="0"/>
              <a:t>11/25/2020</a:t>
            </a:fld>
            <a:endParaRPr lang="en-US"/>
          </a:p>
        </p:txBody>
      </p:sp>
      <p:sp>
        <p:nvSpPr>
          <p:cNvPr id="5" name="Footer Placeholder 4">
            <a:extLst>
              <a:ext uri="{FF2B5EF4-FFF2-40B4-BE49-F238E27FC236}">
                <a16:creationId xmlns:a16="http://schemas.microsoft.com/office/drawing/2014/main" id="{C0F286D6-4755-4E81-B79F-660F2D035F2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27FBDA4-0346-49B5-96CC-33A0BE6F1BF2}"/>
              </a:ext>
            </a:extLst>
          </p:cNvPr>
          <p:cNvSpPr>
            <a:spLocks noGrp="1"/>
          </p:cNvSpPr>
          <p:nvPr>
            <p:ph type="sldNum" sz="quarter" idx="12"/>
          </p:nvPr>
        </p:nvSpPr>
        <p:spPr/>
        <p:txBody>
          <a:bodyPr/>
          <a:lstStyle/>
          <a:p>
            <a:fld id="{FF2FE7C7-42DD-4F15-9CF6-3B8EF57FCE30}" type="slidenum">
              <a:rPr lang="en-US" smtClean="0"/>
              <a:t>‹#›</a:t>
            </a:fld>
            <a:endParaRPr lang="en-US"/>
          </a:p>
        </p:txBody>
      </p:sp>
    </p:spTree>
    <p:extLst>
      <p:ext uri="{BB962C8B-B14F-4D97-AF65-F5344CB8AC3E}">
        <p14:creationId xmlns:p14="http://schemas.microsoft.com/office/powerpoint/2010/main" val="457391228"/>
      </p:ext>
    </p:extLst>
  </p:cSld>
  <p:clrMapOvr>
    <a:masterClrMapping/>
  </p:clrMapOvr>
  <p:transition spd="slow">
    <p:randomBar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235348F-2E0B-4D51-B1E1-AFE0D3284B7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BE87646-649D-4446-974F-84A031A52A7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384B978-4A63-49FD-B122-7D4F7AD2788E}"/>
              </a:ext>
            </a:extLst>
          </p:cNvPr>
          <p:cNvSpPr>
            <a:spLocks noGrp="1"/>
          </p:cNvSpPr>
          <p:nvPr>
            <p:ph type="dt" sz="half" idx="10"/>
          </p:nvPr>
        </p:nvSpPr>
        <p:spPr/>
        <p:txBody>
          <a:bodyPr/>
          <a:lstStyle/>
          <a:p>
            <a:fld id="{DCD007C2-6154-46A1-A676-06486B78D171}" type="datetimeFigureOut">
              <a:rPr lang="en-US" smtClean="0"/>
              <a:t>11/25/2020</a:t>
            </a:fld>
            <a:endParaRPr lang="en-US"/>
          </a:p>
        </p:txBody>
      </p:sp>
      <p:sp>
        <p:nvSpPr>
          <p:cNvPr id="5" name="Footer Placeholder 4">
            <a:extLst>
              <a:ext uri="{FF2B5EF4-FFF2-40B4-BE49-F238E27FC236}">
                <a16:creationId xmlns:a16="http://schemas.microsoft.com/office/drawing/2014/main" id="{71FC95EE-70A3-4FA3-B723-B427C693EA5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FB88598-F9E0-4DEF-B4EA-0540554A0FE4}"/>
              </a:ext>
            </a:extLst>
          </p:cNvPr>
          <p:cNvSpPr>
            <a:spLocks noGrp="1"/>
          </p:cNvSpPr>
          <p:nvPr>
            <p:ph type="sldNum" sz="quarter" idx="12"/>
          </p:nvPr>
        </p:nvSpPr>
        <p:spPr/>
        <p:txBody>
          <a:bodyPr/>
          <a:lstStyle/>
          <a:p>
            <a:fld id="{FF2FE7C7-42DD-4F15-9CF6-3B8EF57FCE30}" type="slidenum">
              <a:rPr lang="en-US" smtClean="0"/>
              <a:t>‹#›</a:t>
            </a:fld>
            <a:endParaRPr lang="en-US"/>
          </a:p>
        </p:txBody>
      </p:sp>
    </p:spTree>
    <p:extLst>
      <p:ext uri="{BB962C8B-B14F-4D97-AF65-F5344CB8AC3E}">
        <p14:creationId xmlns:p14="http://schemas.microsoft.com/office/powerpoint/2010/main" val="533817210"/>
      </p:ext>
    </p:extLst>
  </p:cSld>
  <p:clrMapOvr>
    <a:masterClrMapping/>
  </p:clrMapOvr>
  <p:transition spd="slow">
    <p:randomBar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5DEBB0-9070-4149-AD55-0B58606F8D5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16EA5D7-A5F7-4021-8DCA-56A9C3533CC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A59C65E-47A7-48A2-A3E1-48DE45A88D2F}"/>
              </a:ext>
            </a:extLst>
          </p:cNvPr>
          <p:cNvSpPr>
            <a:spLocks noGrp="1"/>
          </p:cNvSpPr>
          <p:nvPr>
            <p:ph type="dt" sz="half" idx="10"/>
          </p:nvPr>
        </p:nvSpPr>
        <p:spPr/>
        <p:txBody>
          <a:bodyPr/>
          <a:lstStyle/>
          <a:p>
            <a:fld id="{DCD007C2-6154-46A1-A676-06486B78D171}" type="datetimeFigureOut">
              <a:rPr lang="en-US" smtClean="0"/>
              <a:t>11/25/2020</a:t>
            </a:fld>
            <a:endParaRPr lang="en-US"/>
          </a:p>
        </p:txBody>
      </p:sp>
      <p:sp>
        <p:nvSpPr>
          <p:cNvPr id="5" name="Footer Placeholder 4">
            <a:extLst>
              <a:ext uri="{FF2B5EF4-FFF2-40B4-BE49-F238E27FC236}">
                <a16:creationId xmlns:a16="http://schemas.microsoft.com/office/drawing/2014/main" id="{4A4FB742-7339-4405-BC03-50900B7F00D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650ACD1-7D71-4B45-8B15-875134EF13BB}"/>
              </a:ext>
            </a:extLst>
          </p:cNvPr>
          <p:cNvSpPr>
            <a:spLocks noGrp="1"/>
          </p:cNvSpPr>
          <p:nvPr>
            <p:ph type="sldNum" sz="quarter" idx="12"/>
          </p:nvPr>
        </p:nvSpPr>
        <p:spPr/>
        <p:txBody>
          <a:bodyPr/>
          <a:lstStyle/>
          <a:p>
            <a:fld id="{FF2FE7C7-42DD-4F15-9CF6-3B8EF57FCE30}" type="slidenum">
              <a:rPr lang="en-US" smtClean="0"/>
              <a:t>‹#›</a:t>
            </a:fld>
            <a:endParaRPr lang="en-US"/>
          </a:p>
        </p:txBody>
      </p:sp>
    </p:spTree>
    <p:extLst>
      <p:ext uri="{BB962C8B-B14F-4D97-AF65-F5344CB8AC3E}">
        <p14:creationId xmlns:p14="http://schemas.microsoft.com/office/powerpoint/2010/main" val="1437556013"/>
      </p:ext>
    </p:extLst>
  </p:cSld>
  <p:clrMapOvr>
    <a:masterClrMapping/>
  </p:clrMapOvr>
  <p:transition spd="slow">
    <p:randomBar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78C5F1-EF53-4195-AAEC-204FD65F78B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87DD085-60B1-40FC-9B3F-7DE59EA5D9D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D005403-00D9-4381-AD4F-D7B28454D009}"/>
              </a:ext>
            </a:extLst>
          </p:cNvPr>
          <p:cNvSpPr>
            <a:spLocks noGrp="1"/>
          </p:cNvSpPr>
          <p:nvPr>
            <p:ph type="dt" sz="half" idx="10"/>
          </p:nvPr>
        </p:nvSpPr>
        <p:spPr/>
        <p:txBody>
          <a:bodyPr/>
          <a:lstStyle/>
          <a:p>
            <a:fld id="{DCD007C2-6154-46A1-A676-06486B78D171}" type="datetimeFigureOut">
              <a:rPr lang="en-US" smtClean="0"/>
              <a:t>11/25/2020</a:t>
            </a:fld>
            <a:endParaRPr lang="en-US"/>
          </a:p>
        </p:txBody>
      </p:sp>
      <p:sp>
        <p:nvSpPr>
          <p:cNvPr id="5" name="Footer Placeholder 4">
            <a:extLst>
              <a:ext uri="{FF2B5EF4-FFF2-40B4-BE49-F238E27FC236}">
                <a16:creationId xmlns:a16="http://schemas.microsoft.com/office/drawing/2014/main" id="{637CABD2-5325-4EE1-BE95-19BBDA4D7A2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65CDA3A-FB22-423A-9123-8CE7BD300D2D}"/>
              </a:ext>
            </a:extLst>
          </p:cNvPr>
          <p:cNvSpPr>
            <a:spLocks noGrp="1"/>
          </p:cNvSpPr>
          <p:nvPr>
            <p:ph type="sldNum" sz="quarter" idx="12"/>
          </p:nvPr>
        </p:nvSpPr>
        <p:spPr/>
        <p:txBody>
          <a:bodyPr/>
          <a:lstStyle/>
          <a:p>
            <a:fld id="{FF2FE7C7-42DD-4F15-9CF6-3B8EF57FCE30}" type="slidenum">
              <a:rPr lang="en-US" smtClean="0"/>
              <a:t>‹#›</a:t>
            </a:fld>
            <a:endParaRPr lang="en-US"/>
          </a:p>
        </p:txBody>
      </p:sp>
    </p:spTree>
    <p:extLst>
      <p:ext uri="{BB962C8B-B14F-4D97-AF65-F5344CB8AC3E}">
        <p14:creationId xmlns:p14="http://schemas.microsoft.com/office/powerpoint/2010/main" val="3243251861"/>
      </p:ext>
    </p:extLst>
  </p:cSld>
  <p:clrMapOvr>
    <a:masterClrMapping/>
  </p:clrMapOvr>
  <p:transition spd="slow">
    <p:randomBar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05FDA-23F3-42D6-A956-3780843FAE6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B57E0C5-F718-495F-81B7-7D7BE534D25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619B053-0E81-4E19-A930-C3EE07F2D56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220DB9A-D9A8-4B88-A7ED-80D746B6F1B4}"/>
              </a:ext>
            </a:extLst>
          </p:cNvPr>
          <p:cNvSpPr>
            <a:spLocks noGrp="1"/>
          </p:cNvSpPr>
          <p:nvPr>
            <p:ph type="dt" sz="half" idx="10"/>
          </p:nvPr>
        </p:nvSpPr>
        <p:spPr/>
        <p:txBody>
          <a:bodyPr/>
          <a:lstStyle/>
          <a:p>
            <a:fld id="{DCD007C2-6154-46A1-A676-06486B78D171}" type="datetimeFigureOut">
              <a:rPr lang="en-US" smtClean="0"/>
              <a:t>11/25/2020</a:t>
            </a:fld>
            <a:endParaRPr lang="en-US"/>
          </a:p>
        </p:txBody>
      </p:sp>
      <p:sp>
        <p:nvSpPr>
          <p:cNvPr id="6" name="Footer Placeholder 5">
            <a:extLst>
              <a:ext uri="{FF2B5EF4-FFF2-40B4-BE49-F238E27FC236}">
                <a16:creationId xmlns:a16="http://schemas.microsoft.com/office/drawing/2014/main" id="{5E12B460-F360-4482-A361-65FDA5CD793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F4BE8E8-18C7-4F65-BBD0-B23F560B7E32}"/>
              </a:ext>
            </a:extLst>
          </p:cNvPr>
          <p:cNvSpPr>
            <a:spLocks noGrp="1"/>
          </p:cNvSpPr>
          <p:nvPr>
            <p:ph type="sldNum" sz="quarter" idx="12"/>
          </p:nvPr>
        </p:nvSpPr>
        <p:spPr/>
        <p:txBody>
          <a:bodyPr/>
          <a:lstStyle/>
          <a:p>
            <a:fld id="{FF2FE7C7-42DD-4F15-9CF6-3B8EF57FCE30}" type="slidenum">
              <a:rPr lang="en-US" smtClean="0"/>
              <a:t>‹#›</a:t>
            </a:fld>
            <a:endParaRPr lang="en-US"/>
          </a:p>
        </p:txBody>
      </p:sp>
    </p:spTree>
    <p:extLst>
      <p:ext uri="{BB962C8B-B14F-4D97-AF65-F5344CB8AC3E}">
        <p14:creationId xmlns:p14="http://schemas.microsoft.com/office/powerpoint/2010/main" val="1837625592"/>
      </p:ext>
    </p:extLst>
  </p:cSld>
  <p:clrMapOvr>
    <a:masterClrMapping/>
  </p:clrMapOvr>
  <p:transition spd="slow">
    <p:randomBar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5504DE-CFFE-4E86-8EA7-BE7758E3D5D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DE31678-C321-439C-AEB2-CE5113C1DFE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D8419F7-1483-4207-B625-3F40A030050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26A7C87-FACF-4031-A0C0-41FA258E0A3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7A39FDA-9935-4AF1-8AD0-DA57508DE93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9251A01-C010-4EF6-B278-F9012BABEF08}"/>
              </a:ext>
            </a:extLst>
          </p:cNvPr>
          <p:cNvSpPr>
            <a:spLocks noGrp="1"/>
          </p:cNvSpPr>
          <p:nvPr>
            <p:ph type="dt" sz="half" idx="10"/>
          </p:nvPr>
        </p:nvSpPr>
        <p:spPr/>
        <p:txBody>
          <a:bodyPr/>
          <a:lstStyle/>
          <a:p>
            <a:fld id="{DCD007C2-6154-46A1-A676-06486B78D171}" type="datetimeFigureOut">
              <a:rPr lang="en-US" smtClean="0"/>
              <a:t>11/25/2020</a:t>
            </a:fld>
            <a:endParaRPr lang="en-US"/>
          </a:p>
        </p:txBody>
      </p:sp>
      <p:sp>
        <p:nvSpPr>
          <p:cNvPr id="8" name="Footer Placeholder 7">
            <a:extLst>
              <a:ext uri="{FF2B5EF4-FFF2-40B4-BE49-F238E27FC236}">
                <a16:creationId xmlns:a16="http://schemas.microsoft.com/office/drawing/2014/main" id="{5E86A28B-B0AB-44DA-822B-79F57BE1475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D501FA1-06EE-4FF4-B07B-99DF0C9D0E6E}"/>
              </a:ext>
            </a:extLst>
          </p:cNvPr>
          <p:cNvSpPr>
            <a:spLocks noGrp="1"/>
          </p:cNvSpPr>
          <p:nvPr>
            <p:ph type="sldNum" sz="quarter" idx="12"/>
          </p:nvPr>
        </p:nvSpPr>
        <p:spPr/>
        <p:txBody>
          <a:bodyPr/>
          <a:lstStyle/>
          <a:p>
            <a:fld id="{FF2FE7C7-42DD-4F15-9CF6-3B8EF57FCE30}" type="slidenum">
              <a:rPr lang="en-US" smtClean="0"/>
              <a:t>‹#›</a:t>
            </a:fld>
            <a:endParaRPr lang="en-US"/>
          </a:p>
        </p:txBody>
      </p:sp>
    </p:spTree>
    <p:extLst>
      <p:ext uri="{BB962C8B-B14F-4D97-AF65-F5344CB8AC3E}">
        <p14:creationId xmlns:p14="http://schemas.microsoft.com/office/powerpoint/2010/main" val="3632330818"/>
      </p:ext>
    </p:extLst>
  </p:cSld>
  <p:clrMapOvr>
    <a:masterClrMapping/>
  </p:clrMapOvr>
  <p:transition spd="slow">
    <p:randomBar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97249D-A72C-45F8-95FF-962DDA0B635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747A383-40D9-48BF-891E-22772A008A01}"/>
              </a:ext>
            </a:extLst>
          </p:cNvPr>
          <p:cNvSpPr>
            <a:spLocks noGrp="1"/>
          </p:cNvSpPr>
          <p:nvPr>
            <p:ph type="dt" sz="half" idx="10"/>
          </p:nvPr>
        </p:nvSpPr>
        <p:spPr/>
        <p:txBody>
          <a:bodyPr/>
          <a:lstStyle/>
          <a:p>
            <a:fld id="{DCD007C2-6154-46A1-A676-06486B78D171}" type="datetimeFigureOut">
              <a:rPr lang="en-US" smtClean="0"/>
              <a:t>11/25/2020</a:t>
            </a:fld>
            <a:endParaRPr lang="en-US"/>
          </a:p>
        </p:txBody>
      </p:sp>
      <p:sp>
        <p:nvSpPr>
          <p:cNvPr id="4" name="Footer Placeholder 3">
            <a:extLst>
              <a:ext uri="{FF2B5EF4-FFF2-40B4-BE49-F238E27FC236}">
                <a16:creationId xmlns:a16="http://schemas.microsoft.com/office/drawing/2014/main" id="{ADE1F1E6-84C1-41F0-B17E-D46A15A2164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7D00D48-9B04-4141-8272-B436718C5363}"/>
              </a:ext>
            </a:extLst>
          </p:cNvPr>
          <p:cNvSpPr>
            <a:spLocks noGrp="1"/>
          </p:cNvSpPr>
          <p:nvPr>
            <p:ph type="sldNum" sz="quarter" idx="12"/>
          </p:nvPr>
        </p:nvSpPr>
        <p:spPr/>
        <p:txBody>
          <a:bodyPr/>
          <a:lstStyle/>
          <a:p>
            <a:fld id="{FF2FE7C7-42DD-4F15-9CF6-3B8EF57FCE30}" type="slidenum">
              <a:rPr lang="en-US" smtClean="0"/>
              <a:t>‹#›</a:t>
            </a:fld>
            <a:endParaRPr lang="en-US"/>
          </a:p>
        </p:txBody>
      </p:sp>
    </p:spTree>
    <p:extLst>
      <p:ext uri="{BB962C8B-B14F-4D97-AF65-F5344CB8AC3E}">
        <p14:creationId xmlns:p14="http://schemas.microsoft.com/office/powerpoint/2010/main" val="508007479"/>
      </p:ext>
    </p:extLst>
  </p:cSld>
  <p:clrMapOvr>
    <a:masterClrMapping/>
  </p:clrMapOvr>
  <p:transition spd="slow">
    <p:randomBar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8433015-C7E0-44DF-A2C3-400F6B4DA2CC}"/>
              </a:ext>
            </a:extLst>
          </p:cNvPr>
          <p:cNvSpPr>
            <a:spLocks noGrp="1"/>
          </p:cNvSpPr>
          <p:nvPr>
            <p:ph type="dt" sz="half" idx="10"/>
          </p:nvPr>
        </p:nvSpPr>
        <p:spPr/>
        <p:txBody>
          <a:bodyPr/>
          <a:lstStyle/>
          <a:p>
            <a:fld id="{DCD007C2-6154-46A1-A676-06486B78D171}" type="datetimeFigureOut">
              <a:rPr lang="en-US" smtClean="0"/>
              <a:t>11/25/2020</a:t>
            </a:fld>
            <a:endParaRPr lang="en-US"/>
          </a:p>
        </p:txBody>
      </p:sp>
      <p:sp>
        <p:nvSpPr>
          <p:cNvPr id="3" name="Footer Placeholder 2">
            <a:extLst>
              <a:ext uri="{FF2B5EF4-FFF2-40B4-BE49-F238E27FC236}">
                <a16:creationId xmlns:a16="http://schemas.microsoft.com/office/drawing/2014/main" id="{C3E459FD-AB85-4DE2-A029-FA90AC0CC56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9944A85-0E3C-4D58-9082-CE2243531126}"/>
              </a:ext>
            </a:extLst>
          </p:cNvPr>
          <p:cNvSpPr>
            <a:spLocks noGrp="1"/>
          </p:cNvSpPr>
          <p:nvPr>
            <p:ph type="sldNum" sz="quarter" idx="12"/>
          </p:nvPr>
        </p:nvSpPr>
        <p:spPr/>
        <p:txBody>
          <a:bodyPr/>
          <a:lstStyle/>
          <a:p>
            <a:fld id="{FF2FE7C7-42DD-4F15-9CF6-3B8EF57FCE30}" type="slidenum">
              <a:rPr lang="en-US" smtClean="0"/>
              <a:t>‹#›</a:t>
            </a:fld>
            <a:endParaRPr lang="en-US"/>
          </a:p>
        </p:txBody>
      </p:sp>
    </p:spTree>
    <p:extLst>
      <p:ext uri="{BB962C8B-B14F-4D97-AF65-F5344CB8AC3E}">
        <p14:creationId xmlns:p14="http://schemas.microsoft.com/office/powerpoint/2010/main" val="2622892161"/>
      </p:ext>
    </p:extLst>
  </p:cSld>
  <p:clrMapOvr>
    <a:masterClrMapping/>
  </p:clrMapOvr>
  <p:transition spd="slow">
    <p:randomBar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03C30E-0988-40EF-9800-694FD3C6AB8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E28805C-71E5-4472-99C8-43297043045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0CA260C-4B12-46CC-946A-D0F6F29C82B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46319FA-3CDF-4FB2-8E6A-83D29FCDF98D}"/>
              </a:ext>
            </a:extLst>
          </p:cNvPr>
          <p:cNvSpPr>
            <a:spLocks noGrp="1"/>
          </p:cNvSpPr>
          <p:nvPr>
            <p:ph type="dt" sz="half" idx="10"/>
          </p:nvPr>
        </p:nvSpPr>
        <p:spPr/>
        <p:txBody>
          <a:bodyPr/>
          <a:lstStyle/>
          <a:p>
            <a:fld id="{DCD007C2-6154-46A1-A676-06486B78D171}" type="datetimeFigureOut">
              <a:rPr lang="en-US" smtClean="0"/>
              <a:t>11/25/2020</a:t>
            </a:fld>
            <a:endParaRPr lang="en-US"/>
          </a:p>
        </p:txBody>
      </p:sp>
      <p:sp>
        <p:nvSpPr>
          <p:cNvPr id="6" name="Footer Placeholder 5">
            <a:extLst>
              <a:ext uri="{FF2B5EF4-FFF2-40B4-BE49-F238E27FC236}">
                <a16:creationId xmlns:a16="http://schemas.microsoft.com/office/drawing/2014/main" id="{84E96649-2045-4665-8735-762199ED82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F855312-C1D8-44DD-8D6F-6E64494CD16B}"/>
              </a:ext>
            </a:extLst>
          </p:cNvPr>
          <p:cNvSpPr>
            <a:spLocks noGrp="1"/>
          </p:cNvSpPr>
          <p:nvPr>
            <p:ph type="sldNum" sz="quarter" idx="12"/>
          </p:nvPr>
        </p:nvSpPr>
        <p:spPr/>
        <p:txBody>
          <a:bodyPr/>
          <a:lstStyle/>
          <a:p>
            <a:fld id="{FF2FE7C7-42DD-4F15-9CF6-3B8EF57FCE30}" type="slidenum">
              <a:rPr lang="en-US" smtClean="0"/>
              <a:t>‹#›</a:t>
            </a:fld>
            <a:endParaRPr lang="en-US"/>
          </a:p>
        </p:txBody>
      </p:sp>
    </p:spTree>
    <p:extLst>
      <p:ext uri="{BB962C8B-B14F-4D97-AF65-F5344CB8AC3E}">
        <p14:creationId xmlns:p14="http://schemas.microsoft.com/office/powerpoint/2010/main" val="1076048969"/>
      </p:ext>
    </p:extLst>
  </p:cSld>
  <p:clrMapOvr>
    <a:masterClrMapping/>
  </p:clrMapOvr>
  <p:transition spd="slow">
    <p:randomBar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862043-8301-424A-AC40-1618AD6EEB7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45FB6B4-4FFD-41CA-BC94-4C962E46B3F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13E9F64-70E0-422A-AA3A-79725E2ED78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66E70E7-C6D7-4404-A831-3F7275D3CB9E}"/>
              </a:ext>
            </a:extLst>
          </p:cNvPr>
          <p:cNvSpPr>
            <a:spLocks noGrp="1"/>
          </p:cNvSpPr>
          <p:nvPr>
            <p:ph type="dt" sz="half" idx="10"/>
          </p:nvPr>
        </p:nvSpPr>
        <p:spPr/>
        <p:txBody>
          <a:bodyPr/>
          <a:lstStyle/>
          <a:p>
            <a:fld id="{DCD007C2-6154-46A1-A676-06486B78D171}" type="datetimeFigureOut">
              <a:rPr lang="en-US" smtClean="0"/>
              <a:t>11/25/2020</a:t>
            </a:fld>
            <a:endParaRPr lang="en-US"/>
          </a:p>
        </p:txBody>
      </p:sp>
      <p:sp>
        <p:nvSpPr>
          <p:cNvPr id="6" name="Footer Placeholder 5">
            <a:extLst>
              <a:ext uri="{FF2B5EF4-FFF2-40B4-BE49-F238E27FC236}">
                <a16:creationId xmlns:a16="http://schemas.microsoft.com/office/drawing/2014/main" id="{EB50AEEE-91B9-4194-8A3C-B1C8FD8763A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B82FCB7-E9DB-429D-966C-D30B51610958}"/>
              </a:ext>
            </a:extLst>
          </p:cNvPr>
          <p:cNvSpPr>
            <a:spLocks noGrp="1"/>
          </p:cNvSpPr>
          <p:nvPr>
            <p:ph type="sldNum" sz="quarter" idx="12"/>
          </p:nvPr>
        </p:nvSpPr>
        <p:spPr/>
        <p:txBody>
          <a:bodyPr/>
          <a:lstStyle/>
          <a:p>
            <a:fld id="{FF2FE7C7-42DD-4F15-9CF6-3B8EF57FCE30}" type="slidenum">
              <a:rPr lang="en-US" smtClean="0"/>
              <a:t>‹#›</a:t>
            </a:fld>
            <a:endParaRPr lang="en-US"/>
          </a:p>
        </p:txBody>
      </p:sp>
    </p:spTree>
    <p:extLst>
      <p:ext uri="{BB962C8B-B14F-4D97-AF65-F5344CB8AC3E}">
        <p14:creationId xmlns:p14="http://schemas.microsoft.com/office/powerpoint/2010/main" val="3237961389"/>
      </p:ext>
    </p:extLst>
  </p:cSld>
  <p:clrMapOvr>
    <a:masterClrMapping/>
  </p:clrMapOvr>
  <p:transition spd="slow">
    <p:randomBar dir="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62BBB9F-C054-40D1-80CB-D69C4C9E42B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5CE456E-5C86-4B36-983F-15E74235EEA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C442F12-26D7-45F1-B642-998605D4240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D007C2-6154-46A1-A676-06486B78D171}" type="datetimeFigureOut">
              <a:rPr lang="en-US" smtClean="0"/>
              <a:t>11/25/2020</a:t>
            </a:fld>
            <a:endParaRPr lang="en-US"/>
          </a:p>
        </p:txBody>
      </p:sp>
      <p:sp>
        <p:nvSpPr>
          <p:cNvPr id="5" name="Footer Placeholder 4">
            <a:extLst>
              <a:ext uri="{FF2B5EF4-FFF2-40B4-BE49-F238E27FC236}">
                <a16:creationId xmlns:a16="http://schemas.microsoft.com/office/drawing/2014/main" id="{D6594323-F02E-40EB-A501-4DE67094C99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00D3CD1-8BD8-4B70-867E-40CB2AE1672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2FE7C7-42DD-4F15-9CF6-3B8EF57FCE30}" type="slidenum">
              <a:rPr lang="en-US" smtClean="0"/>
              <a:t>‹#›</a:t>
            </a:fld>
            <a:endParaRPr lang="en-US"/>
          </a:p>
        </p:txBody>
      </p:sp>
    </p:spTree>
    <p:extLst>
      <p:ext uri="{BB962C8B-B14F-4D97-AF65-F5344CB8AC3E}">
        <p14:creationId xmlns:p14="http://schemas.microsoft.com/office/powerpoint/2010/main" val="2249910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randomBar dir="ver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extBox 5">
            <a:extLst>
              <a:ext uri="{FF2B5EF4-FFF2-40B4-BE49-F238E27FC236}">
                <a16:creationId xmlns:a16="http://schemas.microsoft.com/office/drawing/2014/main" id="{407A3B2A-177A-4627-A19B-777140FC3782}"/>
              </a:ext>
            </a:extLst>
          </p:cNvPr>
          <p:cNvSpPr txBox="1"/>
          <p:nvPr/>
        </p:nvSpPr>
        <p:spPr>
          <a:xfrm>
            <a:off x="618226" y="1919377"/>
            <a:ext cx="10955548" cy="2246769"/>
          </a:xfrm>
          <a:prstGeom prst="rect">
            <a:avLst/>
          </a:prstGeom>
          <a:noFill/>
        </p:spPr>
        <p:txBody>
          <a:bodyPr wrap="square" rtlCol="0">
            <a:spAutoFit/>
          </a:bodyPr>
          <a:lstStyle/>
          <a:p>
            <a:pPr algn="ctr"/>
            <a:r>
              <a:rPr lang="en-US" sz="9600" b="1" i="1" dirty="0">
                <a:ln>
                  <a:solidFill>
                    <a:sysClr val="windowText" lastClr="000000"/>
                  </a:solidFill>
                </a:ln>
                <a:solidFill>
                  <a:srgbClr val="FFFF00"/>
                </a:solidFill>
                <a:effectLst>
                  <a:glow rad="101600">
                    <a:schemeClr val="tx1">
                      <a:alpha val="60000"/>
                    </a:schemeClr>
                  </a:glow>
                  <a:outerShdw blurRad="38100" dist="38100" dir="2700000" algn="tl">
                    <a:srgbClr val="000000">
                      <a:alpha val="43137"/>
                    </a:srgbClr>
                  </a:outerShdw>
                </a:effectLst>
                <a:latin typeface="Cooper Black" panose="0208090404030B020404" pitchFamily="18" charset="0"/>
                <a:cs typeface="Arial" panose="020B0604020202020204" pitchFamily="34" charset="0"/>
              </a:rPr>
              <a:t>HEBREWS</a:t>
            </a:r>
          </a:p>
          <a:p>
            <a:pPr algn="ctr"/>
            <a:r>
              <a:rPr lang="en-US" sz="4400" b="1" i="1" dirty="0">
                <a:ln>
                  <a:solidFill>
                    <a:sysClr val="windowText" lastClr="000000"/>
                  </a:solidFill>
                </a:ln>
                <a:solidFill>
                  <a:schemeClr val="bg1"/>
                </a:solidFill>
                <a:effectLst>
                  <a:glow rad="101600">
                    <a:schemeClr val="tx1">
                      <a:alpha val="60000"/>
                    </a:schemeClr>
                  </a:glow>
                  <a:outerShdw blurRad="38100" dist="38100" dir="2700000" algn="tl">
                    <a:srgbClr val="000000">
                      <a:alpha val="43137"/>
                    </a:srgbClr>
                  </a:outerShdw>
                </a:effectLst>
                <a:latin typeface="Cooper Black" panose="0208090404030B020404" pitchFamily="18" charset="0"/>
                <a:cs typeface="Arial" panose="020B0604020202020204" pitchFamily="34" charset="0"/>
              </a:rPr>
              <a:t>Lesson 14</a:t>
            </a:r>
          </a:p>
        </p:txBody>
      </p:sp>
      <p:sp>
        <p:nvSpPr>
          <p:cNvPr id="4" name="TextBox 3">
            <a:extLst>
              <a:ext uri="{FF2B5EF4-FFF2-40B4-BE49-F238E27FC236}">
                <a16:creationId xmlns:a16="http://schemas.microsoft.com/office/drawing/2014/main" id="{76B096F3-FCF0-4962-87D7-3FC7E9FD6BD6}"/>
              </a:ext>
            </a:extLst>
          </p:cNvPr>
          <p:cNvSpPr txBox="1"/>
          <p:nvPr/>
        </p:nvSpPr>
        <p:spPr>
          <a:xfrm>
            <a:off x="6096000" y="4692770"/>
            <a:ext cx="5477774" cy="1077218"/>
          </a:xfrm>
          <a:prstGeom prst="rect">
            <a:avLst/>
          </a:prstGeom>
          <a:noFill/>
        </p:spPr>
        <p:txBody>
          <a:bodyPr wrap="square" rtlCol="0">
            <a:spAutoFit/>
          </a:bodyPr>
          <a:lstStyle/>
          <a:p>
            <a:pPr algn="r"/>
            <a:r>
              <a:rPr lang="en-US" sz="3200" b="1" dirty="0">
                <a:ln>
                  <a:solidFill>
                    <a:sysClr val="windowText" lastClr="000000"/>
                  </a:solidFill>
                </a:ln>
                <a:solidFill>
                  <a:schemeClr val="bg1"/>
                </a:solidFill>
                <a:effectLst>
                  <a:glow rad="101600">
                    <a:schemeClr val="tx1">
                      <a:alpha val="60000"/>
                    </a:schemeClr>
                  </a:glow>
                </a:effectLst>
              </a:rPr>
              <a:t>Global Association of Theological Studies</a:t>
            </a:r>
          </a:p>
        </p:txBody>
      </p:sp>
    </p:spTree>
    <p:extLst>
      <p:ext uri="{BB962C8B-B14F-4D97-AF65-F5344CB8AC3E}">
        <p14:creationId xmlns:p14="http://schemas.microsoft.com/office/powerpoint/2010/main" val="1978036239"/>
      </p:ext>
    </p:extLst>
  </p:cSld>
  <p:clrMapOvr>
    <a:masterClrMapping/>
  </p:clrMapOvr>
  <p:transition spd="slow">
    <p:randomBar dir="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D9DE58FB-BB1B-45A4-8F00-5919A4C1A538}"/>
              </a:ext>
            </a:extLst>
          </p:cNvPr>
          <p:cNvSpPr txBox="1"/>
          <p:nvPr/>
        </p:nvSpPr>
        <p:spPr>
          <a:xfrm>
            <a:off x="603849" y="1012954"/>
            <a:ext cx="10984302" cy="4832092"/>
          </a:xfrm>
          <a:prstGeom prst="rect">
            <a:avLst/>
          </a:prstGeom>
          <a:noFill/>
        </p:spPr>
        <p:txBody>
          <a:bodyPr wrap="square" rtlCol="0">
            <a:spAutoFit/>
          </a:bodyPr>
          <a:lstStyle/>
          <a:p>
            <a:pPr algn="ct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What a heavy responsibility these words lay on the pastor’s shoulders!</a:t>
            </a:r>
          </a:p>
          <a:p>
            <a:pPr algn="ctr"/>
            <a:endPar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May we ever realize what this work involves. Souls are depending on hearing </a:t>
            </a: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a clear note </a:t>
            </a: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and following the example of </a:t>
            </a: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a godly guide.</a:t>
            </a:r>
            <a:endParaRPr lang="en-US" sz="4400" b="1"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99512826"/>
      </p:ext>
    </p:extLst>
  </p:cSld>
  <p:clrMapOvr>
    <a:masterClrMapping/>
  </p:clrMapOvr>
  <p:transition spd="slow">
    <p:randomBar dir="ver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D1021065-0B55-4002-9E66-B5588C61C7B0}"/>
              </a:ext>
            </a:extLst>
          </p:cNvPr>
          <p:cNvSpPr txBox="1"/>
          <p:nvPr/>
        </p:nvSpPr>
        <p:spPr>
          <a:xfrm>
            <a:off x="603849" y="612844"/>
            <a:ext cx="10984302" cy="5632311"/>
          </a:xfrm>
          <a:prstGeom prst="rect">
            <a:avLst/>
          </a:prstGeom>
          <a:noFill/>
        </p:spPr>
        <p:txBody>
          <a:bodyPr wrap="square" rtlCol="0">
            <a:spAutoFit/>
          </a:bodyPr>
          <a:lstStyle/>
          <a:p>
            <a:pPr algn="ctr"/>
            <a:r>
              <a:rPr lang="en-US" sz="40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Not only are the officers of God’s church to be followed in obedience, but since Jesus Christ is the same yesterday, and today, and for ever (13:8), </a:t>
            </a:r>
            <a:r>
              <a:rPr lang="en-US" sz="40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the doctrines of His church are the same as they were in the beginning! </a:t>
            </a:r>
          </a:p>
          <a:p>
            <a:pPr algn="ctr"/>
            <a:endParaRPr lang="en-US" sz="40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40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Therefore, the apostle exhorts us, </a:t>
            </a:r>
            <a:r>
              <a:rPr lang="en-US" sz="4000" b="1" i="1"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“Be not carried about with divers and strange</a:t>
            </a:r>
          </a:p>
          <a:p>
            <a:pPr algn="ctr"/>
            <a:r>
              <a:rPr lang="en-US" sz="4000" b="1" i="1"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doctrines” </a:t>
            </a:r>
            <a:r>
              <a:rPr lang="en-US" sz="40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(13:9).</a:t>
            </a:r>
            <a:endParaRPr lang="en-US" sz="40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08342505"/>
      </p:ext>
    </p:extLst>
  </p:cSld>
  <p:clrMapOvr>
    <a:masterClrMapping/>
  </p:clrMapOvr>
  <p:transition spd="slow">
    <p:randomBar dir="ver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030263BC-FF26-4AEA-B7C3-A12DC87ED021}"/>
              </a:ext>
            </a:extLst>
          </p:cNvPr>
          <p:cNvSpPr txBox="1"/>
          <p:nvPr/>
        </p:nvSpPr>
        <p:spPr>
          <a:xfrm>
            <a:off x="603849" y="335845"/>
            <a:ext cx="10984302" cy="6186309"/>
          </a:xfrm>
          <a:prstGeom prst="rect">
            <a:avLst/>
          </a:prstGeom>
          <a:noFill/>
        </p:spPr>
        <p:txBody>
          <a:bodyPr wrap="square" rtlCol="0">
            <a:spAutoFit/>
          </a:bodyPr>
          <a:lstStyle/>
          <a:p>
            <a:pPr algn="ctr"/>
            <a:r>
              <a:rPr lang="en-US" sz="36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C. The Christian’s Exclusive Privilege (13:10-15)</a:t>
            </a:r>
          </a:p>
          <a:p>
            <a:pPr algn="ctr"/>
            <a:endParaRPr lang="en-US" sz="36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3600" b="1" i="1"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“We have an altar” </a:t>
            </a:r>
            <a:r>
              <a:rPr lang="en-US" sz="36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(13:10), an exclusive altar! Therefore, we are urged to suffer severance from the society of this world, bear His reproach, and be with Him without the camp, even as the Hebrew Christians were urged to forsake</a:t>
            </a:r>
          </a:p>
          <a:p>
            <a:pPr algn="ctr"/>
            <a:r>
              <a:rPr lang="en-US" sz="36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Judaism (13:11-13). </a:t>
            </a:r>
          </a:p>
          <a:p>
            <a:pPr algn="ctr"/>
            <a:endParaRPr lang="en-US" sz="3600" b="1"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36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As Abraham, we have no continuing city, but we seek one to come (13:14).</a:t>
            </a:r>
            <a:endParaRPr lang="en-US" sz="3600" b="1"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80285079"/>
      </p:ext>
    </p:extLst>
  </p:cSld>
  <p:clrMapOvr>
    <a:masterClrMapping/>
  </p:clrMapOvr>
  <p:transition spd="slow">
    <p:randomBar dir="ver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4DD1E8C6-E3FF-4633-85F3-1A69A954343E}"/>
              </a:ext>
            </a:extLst>
          </p:cNvPr>
          <p:cNvSpPr txBox="1"/>
          <p:nvPr/>
        </p:nvSpPr>
        <p:spPr>
          <a:xfrm>
            <a:off x="603849" y="551289"/>
            <a:ext cx="10984302" cy="5755422"/>
          </a:xfrm>
          <a:prstGeom prst="rect">
            <a:avLst/>
          </a:prstGeom>
          <a:noFill/>
        </p:spPr>
        <p:txBody>
          <a:bodyPr wrap="square" rtlCol="0">
            <a:spAutoFit/>
          </a:bodyPr>
          <a:lstStyle/>
          <a:p>
            <a:pPr algn="ctr"/>
            <a:r>
              <a:rPr lang="en-US" sz="40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D. Final Exhortation and a Prayer Request </a:t>
            </a:r>
          </a:p>
          <a:p>
            <a:pPr algn="ctr"/>
            <a:r>
              <a:rPr lang="en-US" sz="40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(13:16-19)</a:t>
            </a:r>
          </a:p>
          <a:p>
            <a:pPr algn="ctr"/>
            <a:endParaRPr lang="en-US" sz="36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36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We too must follow Jesus without the camp to enjoy the benefits enjoined to His death. </a:t>
            </a:r>
            <a:r>
              <a:rPr lang="en-US" sz="36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To cleave to Judaism was to reject Christ. </a:t>
            </a:r>
          </a:p>
          <a:p>
            <a:pPr algn="ctr"/>
            <a:endParaRPr lang="en-US" sz="36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36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Consequently, reason demands that this hold true of any religious system </a:t>
            </a:r>
            <a:r>
              <a:rPr lang="en-US" sz="36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that is inconsistent with the gospel.</a:t>
            </a:r>
            <a:endParaRPr lang="en-US" sz="3600" b="1"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52500575"/>
      </p:ext>
    </p:extLst>
  </p:cSld>
  <p:clrMapOvr>
    <a:masterClrMapping/>
  </p:clrMapOvr>
  <p:transition spd="slow">
    <p:randomBar dir="ver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2F7E7A8C-7DBC-4F42-B18D-4FD88E096894}"/>
              </a:ext>
            </a:extLst>
          </p:cNvPr>
          <p:cNvSpPr txBox="1"/>
          <p:nvPr/>
        </p:nvSpPr>
        <p:spPr>
          <a:xfrm>
            <a:off x="603849" y="1351508"/>
            <a:ext cx="10984302" cy="4154984"/>
          </a:xfrm>
          <a:prstGeom prst="rect">
            <a:avLst/>
          </a:prstGeom>
          <a:noFill/>
        </p:spPr>
        <p:txBody>
          <a:bodyPr wrap="square" rtlCol="0">
            <a:spAutoFit/>
          </a:bodyPr>
          <a:lstStyle/>
          <a:p>
            <a:pPr algn="ct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We must forsake all even at the</a:t>
            </a:r>
          </a:p>
          <a:p>
            <a:pPr algn="ct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cost of reproach of this world. </a:t>
            </a:r>
          </a:p>
          <a:p>
            <a:pPr algn="ctr"/>
            <a:endParaRPr lang="en-US" sz="44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Everything that is inconsistent with truth and purity must be laid aside if we are to walk with Him without the gate.</a:t>
            </a:r>
            <a:endParaRPr lang="en-US" sz="44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45983563"/>
      </p:ext>
    </p:extLst>
  </p:cSld>
  <p:clrMapOvr>
    <a:masterClrMapping/>
  </p:clrMapOvr>
  <p:transition spd="slow">
    <p:randomBar dir="ver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6D14674A-CD63-422E-900D-D0D5A028CA51}"/>
              </a:ext>
            </a:extLst>
          </p:cNvPr>
          <p:cNvSpPr txBox="1"/>
          <p:nvPr/>
        </p:nvSpPr>
        <p:spPr>
          <a:xfrm>
            <a:off x="598098" y="139809"/>
            <a:ext cx="10984302" cy="6740307"/>
          </a:xfrm>
          <a:prstGeom prst="rect">
            <a:avLst/>
          </a:prstGeom>
          <a:noFill/>
        </p:spPr>
        <p:txBody>
          <a:bodyPr wrap="square" rtlCol="0">
            <a:spAutoFit/>
          </a:bodyPr>
          <a:lstStyle/>
          <a:p>
            <a:pPr algn="ctr"/>
            <a:r>
              <a:rPr lang="en-US" sz="36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E. Concluding Prayer and Personal References</a:t>
            </a:r>
          </a:p>
          <a:p>
            <a:pPr algn="ctr"/>
            <a:r>
              <a:rPr lang="en-US" sz="36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(13:20-25)</a:t>
            </a:r>
          </a:p>
          <a:p>
            <a:pPr algn="ctr"/>
            <a:endParaRPr lang="en-US" sz="36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36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Again, we see a Pauline trait in the brief, closing prayer, which suited the particular needs of his readers (13:20-21). </a:t>
            </a:r>
          </a:p>
          <a:p>
            <a:pPr algn="ctr"/>
            <a:endParaRPr lang="en-US" sz="20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36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Following another admonition to the brethren to accept the word of exhortation (13:22), the writer closed the great epistle with a personal commitment and a salutation to these who have the rule and to all the saints.</a:t>
            </a:r>
            <a:endParaRPr lang="en-US" sz="36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88414531"/>
      </p:ext>
    </p:extLst>
  </p:cSld>
  <p:clrMapOvr>
    <a:masterClrMapping/>
  </p:clrMapOvr>
  <p:transition spd="slow">
    <p:randomBar dir="ver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9" name="TextBox 8">
            <a:extLst>
              <a:ext uri="{FF2B5EF4-FFF2-40B4-BE49-F238E27FC236}">
                <a16:creationId xmlns:a16="http://schemas.microsoft.com/office/drawing/2014/main" id="{E5909697-A50E-404F-BCBC-744ED62AE799}"/>
              </a:ext>
            </a:extLst>
          </p:cNvPr>
          <p:cNvSpPr txBox="1"/>
          <p:nvPr/>
        </p:nvSpPr>
        <p:spPr>
          <a:xfrm>
            <a:off x="603849" y="2967335"/>
            <a:ext cx="10984302" cy="923330"/>
          </a:xfrm>
          <a:prstGeom prst="rect">
            <a:avLst/>
          </a:prstGeom>
          <a:noFill/>
        </p:spPr>
        <p:txBody>
          <a:bodyPr wrap="square" rtlCol="0">
            <a:spAutoFit/>
          </a:bodyPr>
          <a:lstStyle/>
          <a:p>
            <a:pPr algn="ctr"/>
            <a:r>
              <a:rPr lang="en-US" sz="5400" b="1"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a:t>
            </a:r>
            <a:r>
              <a:rPr lang="en-US" sz="5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CONCLUSIONS”</a:t>
            </a:r>
            <a:endParaRPr lang="en-US" sz="5400" b="1" dirty="0">
              <a:ln>
                <a:solidFill>
                  <a:sysClr val="windowText" lastClr="000000"/>
                </a:solidFill>
              </a:ln>
              <a:solidFill>
                <a:srgbClr val="FFFF00"/>
              </a:solidFill>
              <a:effectLst>
                <a:glow rad="101600">
                  <a:schemeClr val="tx1">
                    <a:alpha val="60000"/>
                  </a:schemeClr>
                </a:glow>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05435056"/>
      </p:ext>
    </p:extLst>
  </p:cSld>
  <p:clrMapOvr>
    <a:masterClrMapping/>
  </p:clrMapOvr>
  <p:transition spd="slow">
    <p:randomBar dir="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66E78D95-B562-4A77-A01B-ACC66F73841B}"/>
              </a:ext>
            </a:extLst>
          </p:cNvPr>
          <p:cNvSpPr txBox="1"/>
          <p:nvPr/>
        </p:nvSpPr>
        <p:spPr>
          <a:xfrm>
            <a:off x="603849" y="612844"/>
            <a:ext cx="10984302" cy="5632311"/>
          </a:xfrm>
          <a:prstGeom prst="rect">
            <a:avLst/>
          </a:prstGeom>
          <a:noFill/>
        </p:spPr>
        <p:txBody>
          <a:bodyPr wrap="square" rtlCol="0">
            <a:spAutoFit/>
          </a:bodyPr>
          <a:lstStyle/>
          <a:p>
            <a:pPr algn="ctr"/>
            <a:r>
              <a:rPr lang="en-US" sz="4000" b="1" i="1"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ANALYSIS: As is the Pauline pattern, the epistle is concluded with practical</a:t>
            </a:r>
          </a:p>
          <a:p>
            <a:pPr algn="ctr"/>
            <a:r>
              <a:rPr lang="en-US" sz="4000" b="1" i="1"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exhortations.</a:t>
            </a:r>
          </a:p>
          <a:p>
            <a:pPr algn="ctr"/>
            <a:endParaRPr lang="en-US" sz="4000" b="1" i="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4000" b="1" i="1"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The readers are urged to give attention to certain aspects of their daily life, worship, and relationships in the church. With a concluding prayer followed by some personal comments, he closes the epistle.</a:t>
            </a:r>
            <a:endParaRPr lang="en-US" sz="40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81485837"/>
      </p:ext>
    </p:extLst>
  </p:cSld>
  <p:clrMapOvr>
    <a:masterClrMapping/>
  </p:clrMapOvr>
  <p:transition spd="slow">
    <p:randomBar dir="ver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E40FCD56-BAFE-49A7-843D-EAB1114F052B}"/>
              </a:ext>
            </a:extLst>
          </p:cNvPr>
          <p:cNvSpPr txBox="1"/>
          <p:nvPr/>
        </p:nvSpPr>
        <p:spPr>
          <a:xfrm>
            <a:off x="603849" y="2028616"/>
            <a:ext cx="10984302" cy="2800767"/>
          </a:xfrm>
          <a:prstGeom prst="rect">
            <a:avLst/>
          </a:prstGeom>
          <a:noFill/>
        </p:spPr>
        <p:txBody>
          <a:bodyPr wrap="square" rtlCol="0">
            <a:spAutoFit/>
          </a:bodyPr>
          <a:lstStyle/>
          <a:p>
            <a:pPr algn="ct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A. Practical Exhortations for Daily Life (13:1-6)</a:t>
            </a:r>
          </a:p>
          <a:p>
            <a:pPr algn="ctr"/>
            <a:endPar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4400" b="1" i="1"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“Let brotherly love continue” </a:t>
            </a: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(13:1)</a:t>
            </a:r>
            <a:endParaRPr lang="en-US" sz="44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59757704"/>
      </p:ext>
    </p:extLst>
  </p:cSld>
  <p:clrMapOvr>
    <a:masterClrMapping/>
  </p:clrMapOvr>
  <p:transition spd="slow">
    <p:randomBar dir="ver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58744317-5088-4F0B-BC13-122704FE2C08}"/>
              </a:ext>
            </a:extLst>
          </p:cNvPr>
          <p:cNvSpPr txBox="1"/>
          <p:nvPr/>
        </p:nvSpPr>
        <p:spPr>
          <a:xfrm>
            <a:off x="598098" y="2001838"/>
            <a:ext cx="10984302" cy="2800767"/>
          </a:xfrm>
          <a:prstGeom prst="rect">
            <a:avLst/>
          </a:prstGeom>
          <a:noFill/>
        </p:spPr>
        <p:txBody>
          <a:bodyPr wrap="square" rtlCol="0">
            <a:spAutoFit/>
          </a:bodyPr>
          <a:lstStyle/>
          <a:p>
            <a:pPr algn="ct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The thought is extended to the realm of hospitality (13:2). </a:t>
            </a: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Not only are we</a:t>
            </a:r>
          </a:p>
          <a:p>
            <a:pPr algn="ct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to be concerned with the brethren, but strangers as well.</a:t>
            </a:r>
            <a:endParaRPr lang="en-US" sz="4400" b="1"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54596984"/>
      </p:ext>
    </p:extLst>
  </p:cSld>
  <p:clrMapOvr>
    <a:masterClrMapping/>
  </p:clrMapOvr>
  <p:transition spd="slow">
    <p:randomBar dir="ver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6EDD3EB8-F133-4FD7-B18A-F7A986416E9F}"/>
              </a:ext>
            </a:extLst>
          </p:cNvPr>
          <p:cNvSpPr txBox="1"/>
          <p:nvPr/>
        </p:nvSpPr>
        <p:spPr>
          <a:xfrm>
            <a:off x="598098" y="2001838"/>
            <a:ext cx="10984302" cy="2800767"/>
          </a:xfrm>
          <a:prstGeom prst="rect">
            <a:avLst/>
          </a:prstGeom>
          <a:noFill/>
        </p:spPr>
        <p:txBody>
          <a:bodyPr wrap="square" rtlCol="0">
            <a:spAutoFit/>
          </a:bodyPr>
          <a:lstStyle/>
          <a:p>
            <a:pPr algn="ct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Not only is </a:t>
            </a: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marriage </a:t>
            </a: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declared to be honorable in all and the bed undefiled</a:t>
            </a:r>
          </a:p>
          <a:p>
            <a:pPr algn="ct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(13:4), but the tenor of thought implies that it must be kept that way.</a:t>
            </a:r>
            <a:endParaRPr lang="en-US" sz="44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96698259"/>
      </p:ext>
    </p:extLst>
  </p:cSld>
  <p:clrMapOvr>
    <a:masterClrMapping/>
  </p:clrMapOvr>
  <p:transition spd="slow">
    <p:randomBar dir="ver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9C1B580B-02BA-4B51-9533-2D7215A73327}"/>
              </a:ext>
            </a:extLst>
          </p:cNvPr>
          <p:cNvSpPr txBox="1"/>
          <p:nvPr/>
        </p:nvSpPr>
        <p:spPr>
          <a:xfrm>
            <a:off x="603849" y="1687225"/>
            <a:ext cx="10984302" cy="3477875"/>
          </a:xfrm>
          <a:prstGeom prst="rect">
            <a:avLst/>
          </a:prstGeom>
          <a:noFill/>
        </p:spPr>
        <p:txBody>
          <a:bodyPr wrap="square" rtlCol="0">
            <a:spAutoFit/>
          </a:bodyPr>
          <a:lstStyle/>
          <a:p>
            <a:pPr algn="ct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“Conversation” </a:t>
            </a: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(13:5) involves the whole conduct of a man. Covetousness</a:t>
            </a:r>
          </a:p>
          <a:p>
            <a:pPr algn="ct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is the opposite of Christian contentment. </a:t>
            </a: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A covetous person never gets enough of anything.</a:t>
            </a:r>
            <a:endParaRPr lang="en-US" sz="4400" b="1"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93950998"/>
      </p:ext>
    </p:extLst>
  </p:cSld>
  <p:clrMapOvr>
    <a:masterClrMapping/>
  </p:clrMapOvr>
  <p:transition spd="slow">
    <p:randomBar dir="ver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8857B5CB-B92B-4F1E-A750-D1385194E289}"/>
              </a:ext>
            </a:extLst>
          </p:cNvPr>
          <p:cNvSpPr txBox="1"/>
          <p:nvPr/>
        </p:nvSpPr>
        <p:spPr>
          <a:xfrm>
            <a:off x="603849" y="1704478"/>
            <a:ext cx="10984302" cy="3477875"/>
          </a:xfrm>
          <a:prstGeom prst="rect">
            <a:avLst/>
          </a:prstGeom>
          <a:noFill/>
        </p:spPr>
        <p:txBody>
          <a:bodyPr wrap="square" rtlCol="0">
            <a:spAutoFit/>
          </a:bodyPr>
          <a:lstStyle/>
          <a:p>
            <a:pPr algn="ct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B. Christian Obligations to Officers and</a:t>
            </a:r>
          </a:p>
          <a:p>
            <a:pPr algn="ct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Doctrines of the Church (13:7-9)</a:t>
            </a:r>
          </a:p>
          <a:p>
            <a:pPr algn="ctr"/>
            <a:endPar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4400" b="1" i="1"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“Remember them which have the rule . . follow. . .” </a:t>
            </a: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(13:7).</a:t>
            </a:r>
            <a:endParaRPr lang="en-US" sz="44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88471044"/>
      </p:ext>
    </p:extLst>
  </p:cSld>
  <p:clrMapOvr>
    <a:masterClrMapping/>
  </p:clrMapOvr>
  <p:transition spd="slow">
    <p:randomBar dir="ver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15453AF6-3933-4F64-9749-BB23E5D22F8E}"/>
              </a:ext>
            </a:extLst>
          </p:cNvPr>
          <p:cNvSpPr txBox="1"/>
          <p:nvPr/>
        </p:nvSpPr>
        <p:spPr>
          <a:xfrm>
            <a:off x="598098" y="2677805"/>
            <a:ext cx="10984302" cy="1446550"/>
          </a:xfrm>
          <a:prstGeom prst="rect">
            <a:avLst/>
          </a:prstGeom>
          <a:noFill/>
        </p:spPr>
        <p:txBody>
          <a:bodyPr wrap="square" rtlCol="0">
            <a:spAutoFit/>
          </a:bodyPr>
          <a:lstStyle/>
          <a:p>
            <a:pPr algn="ct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B. Christian Obligations to Officers and</a:t>
            </a:r>
          </a:p>
          <a:p>
            <a:pPr algn="ct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Doctrines of the Church (13:7-9)</a:t>
            </a:r>
            <a:endParaRPr lang="en-US" sz="4400" b="1"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42929162"/>
      </p:ext>
    </p:extLst>
  </p:cSld>
  <p:clrMapOvr>
    <a:masterClrMapping/>
  </p:clrMapOvr>
  <p:transition spd="slow">
    <p:randomBar dir="vert"/>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TotalTime>
  <Words>572</Words>
  <Application>Microsoft Office PowerPoint</Application>
  <PresentationFormat>Widescreen</PresentationFormat>
  <Paragraphs>52</Paragraphs>
  <Slides>15</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Calibri Light</vt:lpstr>
      <vt:lpstr>Cooper Black</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Jerry Burns</dc:creator>
  <cp:lastModifiedBy>Jerry Burns</cp:lastModifiedBy>
  <cp:revision>20</cp:revision>
  <dcterms:created xsi:type="dcterms:W3CDTF">2020-10-05T21:36:23Z</dcterms:created>
  <dcterms:modified xsi:type="dcterms:W3CDTF">2020-11-25T21:40:53Z</dcterms:modified>
</cp:coreProperties>
</file>